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6" r:id="rId11"/>
    <p:sldId id="257" r:id="rId1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E971B5-C415-B14C-8AF2-C78B44052F66}" v="1183" dt="2024-01-21T23:51:50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130" d="100"/>
          <a:sy n="130" d="100"/>
        </p:scale>
        <p:origin x="2496" y="-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y, Tegan" userId="f37a767e-02a2-4567-919d-c1fc1dc8def3" providerId="ADAL" clId="{E3E971B5-C415-B14C-8AF2-C78B44052F66}"/>
    <pc:docChg chg="undo custSel addSld delSld modSld sldOrd">
      <pc:chgData name="Barry, Tegan" userId="f37a767e-02a2-4567-919d-c1fc1dc8def3" providerId="ADAL" clId="{E3E971B5-C415-B14C-8AF2-C78B44052F66}" dt="2024-01-21T23:51:50.042" v="1188" actId="208"/>
      <pc:docMkLst>
        <pc:docMk/>
      </pc:docMkLst>
      <pc:sldChg chg="mod ord modShow">
        <pc:chgData name="Barry, Tegan" userId="f37a767e-02a2-4567-919d-c1fc1dc8def3" providerId="ADAL" clId="{E3E971B5-C415-B14C-8AF2-C78B44052F66}" dt="2024-01-21T23:50:47.044" v="1176" actId="20578"/>
        <pc:sldMkLst>
          <pc:docMk/>
          <pc:sldMk cId="3049952799" sldId="256"/>
        </pc:sldMkLst>
      </pc:sldChg>
      <pc:sldChg chg="addSp modSp mod ord modShow">
        <pc:chgData name="Barry, Tegan" userId="f37a767e-02a2-4567-919d-c1fc1dc8def3" providerId="ADAL" clId="{E3E971B5-C415-B14C-8AF2-C78B44052F66}" dt="2024-01-21T23:50:47.044" v="1176" actId="20578"/>
        <pc:sldMkLst>
          <pc:docMk/>
          <pc:sldMk cId="2824388479" sldId="257"/>
        </pc:sldMkLst>
        <pc:grpChg chg="add mod">
          <ac:chgData name="Barry, Tegan" userId="f37a767e-02a2-4567-919d-c1fc1dc8def3" providerId="ADAL" clId="{E3E971B5-C415-B14C-8AF2-C78B44052F66}" dt="2024-01-21T23:24:25.801" v="697"/>
          <ac:grpSpMkLst>
            <pc:docMk/>
            <pc:sldMk cId="2824388479" sldId="257"/>
            <ac:grpSpMk id="32" creationId="{541DA34F-D2B0-7DE3-0728-1ECA805F74E9}"/>
          </ac:grpSpMkLst>
        </pc:grp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2" creationId="{872D14E6-D0AE-43F2-B784-351BC051E865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3" creationId="{87180E8F-A423-5EE7-D275-D59D917847CB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4" creationId="{7B4BF0B5-7BCB-0112-2C24-50D05CC42CBB}"/>
          </ac:picMkLst>
        </pc:picChg>
        <pc:picChg chg="mod">
          <ac:chgData name="Barry, Tegan" userId="f37a767e-02a2-4567-919d-c1fc1dc8def3" providerId="ADAL" clId="{E3E971B5-C415-B14C-8AF2-C78B44052F66}" dt="2024-01-21T23:01:24.954" v="353" actId="1076"/>
          <ac:picMkLst>
            <pc:docMk/>
            <pc:sldMk cId="2824388479" sldId="257"/>
            <ac:picMk id="5" creationId="{C5EEF23B-8EDA-BA38-EB7F-B446410ACF1F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6" creationId="{487B15F6-2FC1-DD40-487A-478E4E42D66A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7" creationId="{5190B11C-1FAC-1546-9328-E18A0B7ADA27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8" creationId="{B883E745-E3DE-0801-E98F-6319B0C6647D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9" creationId="{D5DDE133-0E18-ADE6-D10A-E36385F2F509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10" creationId="{DC950329-E2BD-3DB8-F401-3F06BCEF6DF2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11" creationId="{0DE9EA4D-FFF2-CDB3-5A45-958C59166E25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12" creationId="{0463FC3B-7704-67D0-094E-165D05493AF4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13" creationId="{726D2FA0-71D4-C48B-1B8F-434412ACA4C9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14" creationId="{AC9294FB-3DE7-8ED7-D34C-D8FD27F4E112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15" creationId="{B7D8F8B1-9516-28C2-403F-55E09A4BF420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16" creationId="{15E8886D-6182-596E-3595-87E49746EF8F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17" creationId="{CEA160F0-B16E-5DFC-9311-D9EF23D78537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18" creationId="{F5DC1E67-8709-9A05-47E2-ECD08312349F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19" creationId="{5EAD1E6B-D74D-998F-AECF-8F2A7DE86BB6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20" creationId="{9DBB6AA4-A51B-9330-F42B-47C653D776C4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21" creationId="{2FF824D6-10C5-7FCF-EC27-D31DB6B72EC8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22" creationId="{7831D595-0CD9-FB17-1B35-4739145BAD17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23" creationId="{9868A5C1-AF9D-C548-A66A-0AB8C421E104}"/>
          </ac:picMkLst>
        </pc:picChg>
        <pc:picChg chg="mod">
          <ac:chgData name="Barry, Tegan" userId="f37a767e-02a2-4567-919d-c1fc1dc8def3" providerId="ADAL" clId="{E3E971B5-C415-B14C-8AF2-C78B44052F66}" dt="2024-01-21T22:46:08.150" v="110" actId="1037"/>
          <ac:picMkLst>
            <pc:docMk/>
            <pc:sldMk cId="2824388479" sldId="257"/>
            <ac:picMk id="24" creationId="{7CAAE10A-E569-B842-0111-7364D97D0416}"/>
          </ac:picMkLst>
        </pc:picChg>
        <pc:picChg chg="mod">
          <ac:chgData name="Barry, Tegan" userId="f37a767e-02a2-4567-919d-c1fc1dc8def3" providerId="ADAL" clId="{E3E971B5-C415-B14C-8AF2-C78B44052F66}" dt="2024-01-21T22:46:08.150" v="110" actId="1037"/>
          <ac:picMkLst>
            <pc:docMk/>
            <pc:sldMk cId="2824388479" sldId="257"/>
            <ac:picMk id="25" creationId="{374B497A-B2DD-C83A-8FB2-FC5A8FE21B75}"/>
          </ac:picMkLst>
        </pc:picChg>
        <pc:picChg chg="mod">
          <ac:chgData name="Barry, Tegan" userId="f37a767e-02a2-4567-919d-c1fc1dc8def3" providerId="ADAL" clId="{E3E971B5-C415-B14C-8AF2-C78B44052F66}" dt="2024-01-21T22:45:54.883" v="100" actId="1076"/>
          <ac:picMkLst>
            <pc:docMk/>
            <pc:sldMk cId="2824388479" sldId="257"/>
            <ac:picMk id="26" creationId="{DAD63C82-7E10-D3C0-24B1-375DF5963DD4}"/>
          </ac:picMkLst>
        </pc:picChg>
        <pc:picChg chg="mod">
          <ac:chgData name="Barry, Tegan" userId="f37a767e-02a2-4567-919d-c1fc1dc8def3" providerId="ADAL" clId="{E3E971B5-C415-B14C-8AF2-C78B44052F66}" dt="2024-01-21T22:46:00.479" v="101" actId="1076"/>
          <ac:picMkLst>
            <pc:docMk/>
            <pc:sldMk cId="2824388479" sldId="257"/>
            <ac:picMk id="27" creationId="{3C9D2F2D-94E9-6050-CF1D-380575165879}"/>
          </ac:picMkLst>
        </pc:picChg>
        <pc:picChg chg="mod">
          <ac:chgData name="Barry, Tegan" userId="f37a767e-02a2-4567-919d-c1fc1dc8def3" providerId="ADAL" clId="{E3E971B5-C415-B14C-8AF2-C78B44052F66}" dt="2024-01-21T22:46:08.150" v="110" actId="1037"/>
          <ac:picMkLst>
            <pc:docMk/>
            <pc:sldMk cId="2824388479" sldId="257"/>
            <ac:picMk id="28" creationId="{E468F812-6A85-A423-687B-92D5C685C4A7}"/>
          </ac:picMkLst>
        </pc:picChg>
        <pc:picChg chg="mod">
          <ac:chgData name="Barry, Tegan" userId="f37a767e-02a2-4567-919d-c1fc1dc8def3" providerId="ADAL" clId="{E3E971B5-C415-B14C-8AF2-C78B44052F66}" dt="2024-01-21T22:46:08.150" v="110" actId="1037"/>
          <ac:picMkLst>
            <pc:docMk/>
            <pc:sldMk cId="2824388479" sldId="257"/>
            <ac:picMk id="29" creationId="{EF067660-6B4A-9B85-CAFD-26EE4164927B}"/>
          </ac:picMkLst>
        </pc:picChg>
        <pc:picChg chg="mod">
          <ac:chgData name="Barry, Tegan" userId="f37a767e-02a2-4567-919d-c1fc1dc8def3" providerId="ADAL" clId="{E3E971B5-C415-B14C-8AF2-C78B44052F66}" dt="2024-01-21T22:46:08.150" v="110" actId="1037"/>
          <ac:picMkLst>
            <pc:docMk/>
            <pc:sldMk cId="2824388479" sldId="257"/>
            <ac:picMk id="30" creationId="{09383E17-7409-E218-6DAA-DCC1698E2286}"/>
          </ac:picMkLst>
        </pc:picChg>
        <pc:picChg chg="mod">
          <ac:chgData name="Barry, Tegan" userId="f37a767e-02a2-4567-919d-c1fc1dc8def3" providerId="ADAL" clId="{E3E971B5-C415-B14C-8AF2-C78B44052F66}" dt="2024-01-21T22:46:08.150" v="110" actId="1037"/>
          <ac:picMkLst>
            <pc:docMk/>
            <pc:sldMk cId="2824388479" sldId="257"/>
            <ac:picMk id="31" creationId="{F120F70C-BDE9-858C-6C9D-34367B2EFEF7}"/>
          </ac:picMkLst>
        </pc:picChg>
        <pc:picChg chg="mod">
          <ac:chgData name="Barry, Tegan" userId="f37a767e-02a2-4567-919d-c1fc1dc8def3" providerId="ADAL" clId="{E3E971B5-C415-B14C-8AF2-C78B44052F66}" dt="2024-01-21T23:24:25.801" v="697"/>
          <ac:picMkLst>
            <pc:docMk/>
            <pc:sldMk cId="2824388479" sldId="257"/>
            <ac:picMk id="33" creationId="{2A0089BA-BB9C-A1E9-5D84-B71FD5DF6EC2}"/>
          </ac:picMkLst>
        </pc:picChg>
        <pc:picChg chg="mod">
          <ac:chgData name="Barry, Tegan" userId="f37a767e-02a2-4567-919d-c1fc1dc8def3" providerId="ADAL" clId="{E3E971B5-C415-B14C-8AF2-C78B44052F66}" dt="2024-01-21T23:24:25.801" v="697"/>
          <ac:picMkLst>
            <pc:docMk/>
            <pc:sldMk cId="2824388479" sldId="257"/>
            <ac:picMk id="34" creationId="{7603D906-6132-258F-A52E-40D7A9F3A6B4}"/>
          </ac:picMkLst>
        </pc:picChg>
        <pc:picChg chg="mod">
          <ac:chgData name="Barry, Tegan" userId="f37a767e-02a2-4567-919d-c1fc1dc8def3" providerId="ADAL" clId="{E3E971B5-C415-B14C-8AF2-C78B44052F66}" dt="2024-01-21T23:24:25.801" v="697"/>
          <ac:picMkLst>
            <pc:docMk/>
            <pc:sldMk cId="2824388479" sldId="257"/>
            <ac:picMk id="35" creationId="{3D772578-E025-BF0B-B2DC-BEA05B8A55CE}"/>
          </ac:picMkLst>
        </pc:picChg>
        <pc:picChg chg="mod">
          <ac:chgData name="Barry, Tegan" userId="f37a767e-02a2-4567-919d-c1fc1dc8def3" providerId="ADAL" clId="{E3E971B5-C415-B14C-8AF2-C78B44052F66}" dt="2024-01-21T23:24:25.801" v="697"/>
          <ac:picMkLst>
            <pc:docMk/>
            <pc:sldMk cId="2824388479" sldId="257"/>
            <ac:picMk id="36" creationId="{F3D1BEAE-9A0D-C0AA-FEEF-1AA5E28C69D9}"/>
          </ac:picMkLst>
        </pc:picChg>
        <pc:picChg chg="mod">
          <ac:chgData name="Barry, Tegan" userId="f37a767e-02a2-4567-919d-c1fc1dc8def3" providerId="ADAL" clId="{E3E971B5-C415-B14C-8AF2-C78B44052F66}" dt="2024-01-21T23:24:25.801" v="697"/>
          <ac:picMkLst>
            <pc:docMk/>
            <pc:sldMk cId="2824388479" sldId="257"/>
            <ac:picMk id="37" creationId="{A851D81C-7F35-BB69-091E-310868F4128D}"/>
          </ac:picMkLst>
        </pc:picChg>
        <pc:picChg chg="mod">
          <ac:chgData name="Barry, Tegan" userId="f37a767e-02a2-4567-919d-c1fc1dc8def3" providerId="ADAL" clId="{E3E971B5-C415-B14C-8AF2-C78B44052F66}" dt="2024-01-21T23:24:25.801" v="697"/>
          <ac:picMkLst>
            <pc:docMk/>
            <pc:sldMk cId="2824388479" sldId="257"/>
            <ac:picMk id="38" creationId="{03ACD72B-C72C-811E-6102-FE97F107114B}"/>
          </ac:picMkLst>
        </pc:picChg>
        <pc:picChg chg="mod">
          <ac:chgData name="Barry, Tegan" userId="f37a767e-02a2-4567-919d-c1fc1dc8def3" providerId="ADAL" clId="{E3E971B5-C415-B14C-8AF2-C78B44052F66}" dt="2024-01-21T23:24:25.801" v="697"/>
          <ac:picMkLst>
            <pc:docMk/>
            <pc:sldMk cId="2824388479" sldId="257"/>
            <ac:picMk id="39" creationId="{42180F8A-DBB2-5D36-A05A-253C272E4C83}"/>
          </ac:picMkLst>
        </pc:picChg>
        <pc:picChg chg="mod">
          <ac:chgData name="Barry, Tegan" userId="f37a767e-02a2-4567-919d-c1fc1dc8def3" providerId="ADAL" clId="{E3E971B5-C415-B14C-8AF2-C78B44052F66}" dt="2024-01-21T23:24:25.801" v="697"/>
          <ac:picMkLst>
            <pc:docMk/>
            <pc:sldMk cId="2824388479" sldId="257"/>
            <ac:picMk id="40" creationId="{FCB7C166-1681-E82D-1024-B93078C61F3E}"/>
          </ac:picMkLst>
        </pc:picChg>
      </pc:sldChg>
      <pc:sldChg chg="addSp modSp new">
        <pc:chgData name="Barry, Tegan" userId="f37a767e-02a2-4567-919d-c1fc1dc8def3" providerId="ADAL" clId="{E3E971B5-C415-B14C-8AF2-C78B44052F66}" dt="2024-01-21T23:50:59.521" v="1179" actId="208"/>
        <pc:sldMkLst>
          <pc:docMk/>
          <pc:sldMk cId="3329170815" sldId="258"/>
        </pc:sldMkLst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2" creationId="{6C417EA8-6340-EB7C-BFCC-B1CE11828312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3" creationId="{F866CD7A-E2B8-F383-FFD8-8E950941D3D3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4" creationId="{D6C29465-D7EF-0357-8319-CC1DCB7A3183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5" creationId="{1177A604-CDB9-99C2-6DCD-9061995F9138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6" creationId="{7AA9225A-ADF3-9780-1DC7-CB3B231136E8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7" creationId="{131700FC-E6B0-CC0F-755B-24BD6C6746F5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8" creationId="{00A8F2F5-440A-1864-643F-DE8EE8E3AAE5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9" creationId="{5896436A-7E11-0E2B-CDD8-2FB1E8210A94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10" creationId="{B497F89E-9A89-8CDE-E3F2-6BD9AE2FE09C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11" creationId="{9D879D00-65F6-4259-5FBC-F91E131D13B9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12" creationId="{15EFE892-A615-14B4-B477-E5A0CD8FBF49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13" creationId="{CC44489D-5A37-B83E-B17E-99788F451EAF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14" creationId="{6E398D7A-1DCA-856E-742B-2706576C594E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15" creationId="{CA809CE4-FAA3-8A66-263C-2AD43751098F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16" creationId="{CB548668-13B2-EDF7-4600-9F291C1DBEEB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17" creationId="{2A0FABCF-B471-022B-9AE4-93BFD7E5D328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18" creationId="{71498A00-9ED0-AF3F-4D33-34C602F9533A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19" creationId="{9A255CF8-7851-B505-7A0C-3A9568A67794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20" creationId="{5D1DC13A-BD84-8ACA-C0E0-29497F371277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21" creationId="{439BDACF-4D83-256E-B5DC-D057A68BD091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22" creationId="{57308219-087B-6275-DC46-04DD7520B861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23" creationId="{8D0A232E-B36A-7796-353B-86F3AB86D425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24" creationId="{D76BF939-2306-EE62-E799-650FCCDC2D1B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25" creationId="{89E083EB-BFE8-BF68-419E-D4F6C8774119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26" creationId="{9B700287-CEE8-2872-10CE-35DBC918F819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27" creationId="{F560BE0C-084C-9AF4-C0D9-11265265DBE3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28" creationId="{308ECB7F-EBD7-6976-C6D0-9B6AAA96E478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29" creationId="{A258168E-057F-1A82-C6C9-02405F4A8927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30" creationId="{751CB417-7291-7BE3-AB52-A5FC5BCAA118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31" creationId="{D679A49A-F2F0-7695-58E6-5759C8D3C3AF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32" creationId="{1669E26C-6AB1-145B-B8B7-02D52DFC1DA7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33" creationId="{B1ADF65C-91E7-3664-51C1-6F42A62B55D8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34" creationId="{67CBA477-EB5A-B756-E6BD-45BAAC409D17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35" creationId="{4B48432D-4D27-05A9-FB9C-5B53D2C35E1A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36" creationId="{2BA29ED0-2703-FF4F-A439-E2B5ADFE2CB4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37" creationId="{5697902A-BA51-B1FE-F7FB-5B56D7344E60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38" creationId="{4CA0826A-E5B3-A660-FD2D-0E80BD8B7085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39" creationId="{70BB1D26-6EB7-8D4D-A92A-05ACB422B404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40" creationId="{86B15E06-57AB-EA06-54A2-B2ED4C33692E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41" creationId="{519AF3A1-666D-87E2-0A7A-28F6A87AF24F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42" creationId="{FEA5F75D-A7FE-5479-B59C-5F35B2ACC914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43" creationId="{28B9B0AC-3892-158D-4D3F-9256172302FD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44" creationId="{66576807-11FC-1ADD-441D-E86864DEA1F3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45" creationId="{6D06AEF1-99E0-16C3-246F-0FA700835A1D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46" creationId="{E08FA536-078F-BA1F-C329-D8BE6D2FD87C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47" creationId="{45A92963-4E05-1536-A814-D21348D3D7A0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48" creationId="{F56B0732-8EC1-702A-98C5-132A1859CDBA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49" creationId="{333517EB-70B1-CF1D-F6E2-ECAE499FD1BC}"/>
          </ac:picMkLst>
        </pc:picChg>
        <pc:picChg chg="add mod">
          <ac:chgData name="Barry, Tegan" userId="f37a767e-02a2-4567-919d-c1fc1dc8def3" providerId="ADAL" clId="{E3E971B5-C415-B14C-8AF2-C78B44052F66}" dt="2024-01-21T22:48:45.083" v="144" actId="1076"/>
          <ac:picMkLst>
            <pc:docMk/>
            <pc:sldMk cId="3329170815" sldId="258"/>
            <ac:picMk id="50" creationId="{17DA3B1E-554C-6CB0-EA55-7A79B50B59A9}"/>
          </ac:picMkLst>
        </pc:picChg>
        <pc:picChg chg="add mod">
          <ac:chgData name="Barry, Tegan" userId="f37a767e-02a2-4567-919d-c1fc1dc8def3" providerId="ADAL" clId="{E3E971B5-C415-B14C-8AF2-C78B44052F66}" dt="2024-01-21T22:48:45.083" v="144" actId="1076"/>
          <ac:picMkLst>
            <pc:docMk/>
            <pc:sldMk cId="3329170815" sldId="258"/>
            <ac:picMk id="51" creationId="{EF24E2AB-645E-E3D6-4695-5B8AB9C7DEAD}"/>
          </ac:picMkLst>
        </pc:picChg>
        <pc:picChg chg="add mod">
          <ac:chgData name="Barry, Tegan" userId="f37a767e-02a2-4567-919d-c1fc1dc8def3" providerId="ADAL" clId="{E3E971B5-C415-B14C-8AF2-C78B44052F66}" dt="2024-01-21T22:48:45.083" v="144" actId="1076"/>
          <ac:picMkLst>
            <pc:docMk/>
            <pc:sldMk cId="3329170815" sldId="258"/>
            <ac:picMk id="52" creationId="{9C4D58D7-BCF5-7AE1-FA79-73369336F091}"/>
          </ac:picMkLst>
        </pc:picChg>
        <pc:picChg chg="add mod">
          <ac:chgData name="Barry, Tegan" userId="f37a767e-02a2-4567-919d-c1fc1dc8def3" providerId="ADAL" clId="{E3E971B5-C415-B14C-8AF2-C78B44052F66}" dt="2024-01-21T22:48:45.083" v="144" actId="1076"/>
          <ac:picMkLst>
            <pc:docMk/>
            <pc:sldMk cId="3329170815" sldId="258"/>
            <ac:picMk id="53" creationId="{B0DBDE26-AF9F-7369-814A-07266CC79BC1}"/>
          </ac:picMkLst>
        </pc:picChg>
        <pc:picChg chg="add mod">
          <ac:chgData name="Barry, Tegan" userId="f37a767e-02a2-4567-919d-c1fc1dc8def3" providerId="ADAL" clId="{E3E971B5-C415-B14C-8AF2-C78B44052F66}" dt="2024-01-21T22:48:45.083" v="144" actId="1076"/>
          <ac:picMkLst>
            <pc:docMk/>
            <pc:sldMk cId="3329170815" sldId="258"/>
            <ac:picMk id="54" creationId="{2F6FD37B-18F0-70FB-6F9F-552B787C86CD}"/>
          </ac:picMkLst>
        </pc:picChg>
        <pc:picChg chg="add mod">
          <ac:chgData name="Barry, Tegan" userId="f37a767e-02a2-4567-919d-c1fc1dc8def3" providerId="ADAL" clId="{E3E971B5-C415-B14C-8AF2-C78B44052F66}" dt="2024-01-21T22:48:45.083" v="144" actId="1076"/>
          <ac:picMkLst>
            <pc:docMk/>
            <pc:sldMk cId="3329170815" sldId="258"/>
            <ac:picMk id="55" creationId="{A551A0D5-96D8-50DA-99EE-16F43D4F8FC9}"/>
          </ac:picMkLst>
        </pc:picChg>
        <pc:picChg chg="add mod">
          <ac:chgData name="Barry, Tegan" userId="f37a767e-02a2-4567-919d-c1fc1dc8def3" providerId="ADAL" clId="{E3E971B5-C415-B14C-8AF2-C78B44052F66}" dt="2024-01-21T22:48:45.083" v="144" actId="1076"/>
          <ac:picMkLst>
            <pc:docMk/>
            <pc:sldMk cId="3329170815" sldId="258"/>
            <ac:picMk id="56" creationId="{68B5837C-23DE-1012-DA61-FEED70BF3D1C}"/>
          </ac:picMkLst>
        </pc:picChg>
        <pc:picChg chg="add mod">
          <ac:chgData name="Barry, Tegan" userId="f37a767e-02a2-4567-919d-c1fc1dc8def3" providerId="ADAL" clId="{E3E971B5-C415-B14C-8AF2-C78B44052F66}" dt="2024-01-21T22:48:45.083" v="144" actId="1076"/>
          <ac:picMkLst>
            <pc:docMk/>
            <pc:sldMk cId="3329170815" sldId="258"/>
            <ac:picMk id="57" creationId="{46910B8D-7821-0E00-B1FA-5BF7F542F359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58" creationId="{ACE79D33-2222-B310-5200-DA701F08BCD3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59" creationId="{4D29C2D7-90FE-45B7-EE3C-7F3BB54D49B9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60" creationId="{59C8FBA3-B340-6775-DA45-78A9B279F391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61" creationId="{9E817FC7-980D-DA1D-40EA-816D3C226DAE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62" creationId="{90E4B245-E367-3A12-FBB3-2353DE0A58F9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63" creationId="{0E4378F1-A2F8-6D6A-35B3-CACD73698722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64" creationId="{F31BDCFB-61AC-4723-1921-1DE4B4F69C19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65" creationId="{D2AD353B-4EBB-5B2B-5A83-CA70C1587A40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66" creationId="{18259A98-855C-B4C6-2BC5-F852F1AB9EC5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67" creationId="{B6FF2B41-96FE-13FC-4598-7CC820508CB0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68" creationId="{4A5D0F9D-9C8C-2FD4-94F8-09235FDE8EC4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69" creationId="{C154C80D-C35E-C663-7258-BFBBCB424CAB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70" creationId="{34935B17-3C12-F85D-CDEE-98BC829BD190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71" creationId="{89DE8B39-88E4-8228-1844-11B9F35E57F6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72" creationId="{BBB22DB4-D0C1-23CF-BED2-D486B710E37B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73" creationId="{A49ABE5C-9E28-4C4B-2FE7-A7B69114DD46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74" creationId="{8E36F34D-45FF-F1F8-2B92-4D6CF4E220E1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75" creationId="{770A194F-55EC-FF2A-B712-E8CABE6FC6B8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76" creationId="{EEF4BB64-AAA6-6F0F-3ECB-D618C8FF1DA6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77" creationId="{E83FC3E2-EB37-45B4-C120-3B97460D3D0E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78" creationId="{A3BE28BD-1463-00E4-A06C-5D55C57CB948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79" creationId="{EFA22592-B8DE-4E6A-00DB-EE7118CD1688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80" creationId="{D1116FB2-7272-9747-856D-74B66DC9F0C3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81" creationId="{FCD260CC-2469-A6F6-A7C4-D0342CA2C516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82" creationId="{F58F653E-E4B4-6082-AC62-D64E59503AC4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83" creationId="{38205BA6-5187-3429-7031-3B826ABD0143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84" creationId="{39A3DCF1-E1AC-3C50-1EFC-F65F164A524F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85" creationId="{4C33BBED-85DE-D532-E28D-FF889BB27AAC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86" creationId="{27E806FD-B4BF-94C1-F609-B14ABDC14DDC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87" creationId="{3959F642-112E-AF1B-4B0F-187F94578203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88" creationId="{3F9899B6-36D8-58C4-13FF-A1D8395A2ED8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89" creationId="{3A7E512B-BE86-BDBA-6ECD-AAEA70FF82E6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90" creationId="{A187E1CA-8BF3-C383-AF22-E811AB3C8CC4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91" creationId="{DFA8EA66-7F19-EE6E-A5FC-751C6613973C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92" creationId="{D2B44966-095A-2D87-D0AA-4A98199E0212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93" creationId="{922F0C0A-2C94-54FA-2250-CFBDF97C18D8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94" creationId="{6D7CA78C-F14E-E3EA-AA5D-2FD994A7C0D8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95" creationId="{3A3D72B5-C579-28E4-943C-8D068873EBD4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96" creationId="{0A7CCB95-530C-37BB-577A-56AC5938C2C2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97" creationId="{00B4C66F-4AEC-F14E-1ECD-1717952F0D0C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98" creationId="{BA10263F-71EF-7835-7B41-B266A27E03F9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99" creationId="{21E1BBFE-CAEE-62AE-8E0A-FE981C69C7E1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100" creationId="{D08963F6-DB19-028C-DB59-B452A7A6467F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101" creationId="{55F0B58B-F123-D967-BB1B-4383B83D3E9B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102" creationId="{BEEE896F-3BAD-4928-09B2-4BD16D938919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103" creationId="{10B18666-67B2-6D4F-BCF2-CDC88E5E0594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104" creationId="{B5B7B007-791D-B59E-5B0B-840E386AB791}"/>
          </ac:picMkLst>
        </pc:picChg>
        <pc:picChg chg="add mod">
          <ac:chgData name="Barry, Tegan" userId="f37a767e-02a2-4567-919d-c1fc1dc8def3" providerId="ADAL" clId="{E3E971B5-C415-B14C-8AF2-C78B44052F66}" dt="2024-01-21T23:50:59.521" v="1179" actId="208"/>
          <ac:picMkLst>
            <pc:docMk/>
            <pc:sldMk cId="3329170815" sldId="258"/>
            <ac:picMk id="105" creationId="{9661A21A-953E-18EE-596E-4022CB6DAF65}"/>
          </ac:picMkLst>
        </pc:picChg>
      </pc:sldChg>
      <pc:sldChg chg="addSp delSp modSp new">
        <pc:chgData name="Barry, Tegan" userId="f37a767e-02a2-4567-919d-c1fc1dc8def3" providerId="ADAL" clId="{E3E971B5-C415-B14C-8AF2-C78B44052F66}" dt="2024-01-21T23:51:07.891" v="1180" actId="208"/>
        <pc:sldMkLst>
          <pc:docMk/>
          <pc:sldMk cId="405032637" sldId="259"/>
        </pc:sldMkLst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2" creationId="{C6BE1066-7BF9-C13B-5B4D-4DB0D12DC066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3" creationId="{A3BE1104-29FF-CF3B-9BB7-E8317D29358D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4" creationId="{913C961A-8BC5-D79F-A9F9-B0AA6DDC3D1C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5" creationId="{530F72EF-A711-DEB6-FC0E-86BAC05C868A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6" creationId="{3929AB05-9906-A018-FD4F-FEC27B8A1793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7" creationId="{293D5677-C0AD-27F1-BEEF-35C3963AC8A9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8" creationId="{DB29CD80-F4A3-6F31-013D-90CF293313C0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9" creationId="{26CAC3F2-6F9D-27CC-0ED7-6FAACD9239E0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0" creationId="{FFCBB972-C37E-AAB6-84FD-46EDA29B843E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1" creationId="{F944A1D0-1B9C-A3E3-7534-29D97260F3B8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2" creationId="{21243FB7-8C3B-4F78-7C96-814E0C6D9B3C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3" creationId="{59E08608-A23D-748B-ACF6-8632EF61DBC1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4" creationId="{6904BEF4-42EE-455E-3D6A-3D2DE9AC5ADE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5" creationId="{6AB045AD-A80F-36DB-C809-845609FE6459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6" creationId="{8DFB3870-2A71-9540-80FE-83B2F6472422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7" creationId="{2B6C0A68-4969-3B2E-40BF-C0BD1479DC24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8" creationId="{962079D6-DBDF-AC00-030D-885D53BDFB34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9" creationId="{778B0F4D-EB64-10E8-20DD-46C875A7CD28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20" creationId="{E46E7B53-39A6-7A95-29E1-D7758CF6A4A4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21" creationId="{83C85F46-2633-300C-EADD-DE278E75A6FC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22" creationId="{61499C19-3EBC-92D7-5C45-D4620E213FF0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23" creationId="{3683CAA4-B1FC-A864-A8A1-6C63294BFD1A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24" creationId="{A3D8DFE5-DC1E-C246-3C66-409267C5B59A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25" creationId="{14D879B7-3D83-9867-053B-16F9F141156D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26" creationId="{7BAD8471-1CFC-36C2-0618-22C0E2D43AFA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27" creationId="{85061E2F-3CDB-AC24-BCD0-5FFD34A97CCE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28" creationId="{060AFE68-0A98-5258-5AD7-38DB3965C60C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29" creationId="{4977AAD9-A4A8-A818-623F-A22A8B8E2F1A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30" creationId="{0A4C9924-827C-4A70-708A-FDD6D6F4427E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31" creationId="{E9926BD7-3D87-26BD-C154-915129428504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32" creationId="{61F08D2F-630D-C56F-C4B1-CA68A69825A9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33" creationId="{0FEE94F7-C02A-9764-E503-76554E3DB0CB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34" creationId="{4FA972E0-FC56-689D-36B8-89F1EDC711A4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35" creationId="{43CFEAA7-5A14-12A2-3C90-88F4775C77D6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36" creationId="{1503A0F4-B387-6124-5485-C8A6681F7132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37" creationId="{35E6D347-4C44-E097-8128-85F357D5EF80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38" creationId="{B921D1E1-3AC4-13A2-C822-D6E9D9A89D83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39" creationId="{DBE80D4A-1C79-199C-505A-A8464D019472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40" creationId="{49205E0A-02BA-D699-B175-812BDC3BF252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41" creationId="{89C9A9BC-0DFC-C7E1-5826-6206E736B7D9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42" creationId="{9A9D6573-67FF-DA36-787B-976730599BC9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43" creationId="{AA1D92CC-6DF3-4657-4DB8-A9A590A1DF7C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44" creationId="{58F5E5D9-56F3-03D4-8BAA-65C8A9A8C4A8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45" creationId="{6FDD0D54-CF8A-3151-20BA-45ED6341B8BD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46" creationId="{D7F075F1-5298-C2BD-65AF-E70E4D474C6D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47" creationId="{78AD9792-43CA-B573-364A-0CF8F2EA7233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48" creationId="{1F9D3D8D-FCBA-7531-79AF-E8C4C0D2C6FD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49" creationId="{F3851834-0FCB-FFDF-B4FF-87AEB82A2744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50" creationId="{4B08E69B-0631-ED94-D1A8-B8BE0A3D2DCB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51" creationId="{8C63EC51-DA01-CB87-30EE-7CCB6663B0BF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52" creationId="{321D1D35-2E56-9377-F2ED-03D22957661F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53" creationId="{BDB7A291-579A-440C-00D4-C607F98E3CF0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54" creationId="{D4B77363-7D78-7D77-C5E0-149B7D9D467E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55" creationId="{1CA96BF0-7AC6-C995-A67F-45060EBE8785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56" creationId="{E7736A10-3268-D48F-60CE-EE269F5CAB43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57" creationId="{473FE4BF-66C6-486B-16D9-70E55307225C}"/>
          </ac:picMkLst>
        </pc:picChg>
        <pc:picChg chg="add mod">
          <ac:chgData name="Barry, Tegan" userId="f37a767e-02a2-4567-919d-c1fc1dc8def3" providerId="ADAL" clId="{E3E971B5-C415-B14C-8AF2-C78B44052F66}" dt="2024-01-21T22:51:00.480" v="188"/>
          <ac:picMkLst>
            <pc:docMk/>
            <pc:sldMk cId="405032637" sldId="259"/>
            <ac:picMk id="58" creationId="{AE206649-19B9-D0AD-6F7B-2830FFAE6DBE}"/>
          </ac:picMkLst>
        </pc:picChg>
        <pc:picChg chg="add mod">
          <ac:chgData name="Barry, Tegan" userId="f37a767e-02a2-4567-919d-c1fc1dc8def3" providerId="ADAL" clId="{E3E971B5-C415-B14C-8AF2-C78B44052F66}" dt="2024-01-21T22:51:00.480" v="188"/>
          <ac:picMkLst>
            <pc:docMk/>
            <pc:sldMk cId="405032637" sldId="259"/>
            <ac:picMk id="59" creationId="{18056816-1B39-F381-87FD-4FD79C5DC220}"/>
          </ac:picMkLst>
        </pc:picChg>
        <pc:picChg chg="add mod">
          <ac:chgData name="Barry, Tegan" userId="f37a767e-02a2-4567-919d-c1fc1dc8def3" providerId="ADAL" clId="{E3E971B5-C415-B14C-8AF2-C78B44052F66}" dt="2024-01-21T22:51:00.480" v="188"/>
          <ac:picMkLst>
            <pc:docMk/>
            <pc:sldMk cId="405032637" sldId="259"/>
            <ac:picMk id="60" creationId="{0C7B0B36-509B-0754-C0AF-99FF1E85119B}"/>
          </ac:picMkLst>
        </pc:picChg>
        <pc:picChg chg="add mod">
          <ac:chgData name="Barry, Tegan" userId="f37a767e-02a2-4567-919d-c1fc1dc8def3" providerId="ADAL" clId="{E3E971B5-C415-B14C-8AF2-C78B44052F66}" dt="2024-01-21T22:51:00.480" v="188"/>
          <ac:picMkLst>
            <pc:docMk/>
            <pc:sldMk cId="405032637" sldId="259"/>
            <ac:picMk id="61" creationId="{F9855CC4-D1AF-039A-BDD9-BF66D846E947}"/>
          </ac:picMkLst>
        </pc:picChg>
        <pc:picChg chg="add mod">
          <ac:chgData name="Barry, Tegan" userId="f37a767e-02a2-4567-919d-c1fc1dc8def3" providerId="ADAL" clId="{E3E971B5-C415-B14C-8AF2-C78B44052F66}" dt="2024-01-21T22:51:00.480" v="188"/>
          <ac:picMkLst>
            <pc:docMk/>
            <pc:sldMk cId="405032637" sldId="259"/>
            <ac:picMk id="62" creationId="{39FD63A7-1357-BBB8-F467-AB10D945987A}"/>
          </ac:picMkLst>
        </pc:picChg>
        <pc:picChg chg="add mod">
          <ac:chgData name="Barry, Tegan" userId="f37a767e-02a2-4567-919d-c1fc1dc8def3" providerId="ADAL" clId="{E3E971B5-C415-B14C-8AF2-C78B44052F66}" dt="2024-01-21T22:51:00.480" v="188"/>
          <ac:picMkLst>
            <pc:docMk/>
            <pc:sldMk cId="405032637" sldId="259"/>
            <ac:picMk id="63" creationId="{D1EFD83C-7EAF-4EA5-04A7-AFE24BF71B52}"/>
          </ac:picMkLst>
        </pc:picChg>
        <pc:picChg chg="add mod">
          <ac:chgData name="Barry, Tegan" userId="f37a767e-02a2-4567-919d-c1fc1dc8def3" providerId="ADAL" clId="{E3E971B5-C415-B14C-8AF2-C78B44052F66}" dt="2024-01-21T22:51:00.480" v="188"/>
          <ac:picMkLst>
            <pc:docMk/>
            <pc:sldMk cId="405032637" sldId="259"/>
            <ac:picMk id="64" creationId="{EE2B4B40-6C6C-3815-19A4-5F7C9AAF70BD}"/>
          </ac:picMkLst>
        </pc:picChg>
        <pc:picChg chg="add mod">
          <ac:chgData name="Barry, Tegan" userId="f37a767e-02a2-4567-919d-c1fc1dc8def3" providerId="ADAL" clId="{E3E971B5-C415-B14C-8AF2-C78B44052F66}" dt="2024-01-21T22:51:00.480" v="188"/>
          <ac:picMkLst>
            <pc:docMk/>
            <pc:sldMk cId="405032637" sldId="259"/>
            <ac:picMk id="65" creationId="{4BF7208A-458C-4C49-EB5B-53F5D6B3D8E6}"/>
          </ac:picMkLst>
        </pc:picChg>
        <pc:picChg chg="add mod">
          <ac:chgData name="Barry, Tegan" userId="f37a767e-02a2-4567-919d-c1fc1dc8def3" providerId="ADAL" clId="{E3E971B5-C415-B14C-8AF2-C78B44052F66}" dt="2024-01-21T22:51:20.596" v="200" actId="14100"/>
          <ac:picMkLst>
            <pc:docMk/>
            <pc:sldMk cId="405032637" sldId="259"/>
            <ac:picMk id="66" creationId="{1E776FA9-AD56-D7F3-EF4F-A88AE9AD4730}"/>
          </ac:picMkLst>
        </pc:picChg>
        <pc:picChg chg="add mod">
          <ac:chgData name="Barry, Tegan" userId="f37a767e-02a2-4567-919d-c1fc1dc8def3" providerId="ADAL" clId="{E3E971B5-C415-B14C-8AF2-C78B44052F66}" dt="2024-01-21T22:51:20.596" v="200" actId="14100"/>
          <ac:picMkLst>
            <pc:docMk/>
            <pc:sldMk cId="405032637" sldId="259"/>
            <ac:picMk id="67" creationId="{683060BE-B764-2515-9790-52A900212BD3}"/>
          </ac:picMkLst>
        </pc:picChg>
        <pc:picChg chg="add mod">
          <ac:chgData name="Barry, Tegan" userId="f37a767e-02a2-4567-919d-c1fc1dc8def3" providerId="ADAL" clId="{E3E971B5-C415-B14C-8AF2-C78B44052F66}" dt="2024-01-21T22:51:20.596" v="200" actId="14100"/>
          <ac:picMkLst>
            <pc:docMk/>
            <pc:sldMk cId="405032637" sldId="259"/>
            <ac:picMk id="68" creationId="{B56A1E96-D170-9599-0066-D0CE2AAF7A86}"/>
          </ac:picMkLst>
        </pc:picChg>
        <pc:picChg chg="add mod">
          <ac:chgData name="Barry, Tegan" userId="f37a767e-02a2-4567-919d-c1fc1dc8def3" providerId="ADAL" clId="{E3E971B5-C415-B14C-8AF2-C78B44052F66}" dt="2024-01-21T22:51:20.596" v="200" actId="14100"/>
          <ac:picMkLst>
            <pc:docMk/>
            <pc:sldMk cId="405032637" sldId="259"/>
            <ac:picMk id="69" creationId="{1F16757E-119E-38AF-1183-416B6B01A8C8}"/>
          </ac:picMkLst>
        </pc:picChg>
        <pc:picChg chg="add mod">
          <ac:chgData name="Barry, Tegan" userId="f37a767e-02a2-4567-919d-c1fc1dc8def3" providerId="ADAL" clId="{E3E971B5-C415-B14C-8AF2-C78B44052F66}" dt="2024-01-21T22:51:20.596" v="200" actId="14100"/>
          <ac:picMkLst>
            <pc:docMk/>
            <pc:sldMk cId="405032637" sldId="259"/>
            <ac:picMk id="70" creationId="{9016F047-13E5-D2D8-08E4-154317A7E5CD}"/>
          </ac:picMkLst>
        </pc:picChg>
        <pc:picChg chg="add mod">
          <ac:chgData name="Barry, Tegan" userId="f37a767e-02a2-4567-919d-c1fc1dc8def3" providerId="ADAL" clId="{E3E971B5-C415-B14C-8AF2-C78B44052F66}" dt="2024-01-21T22:51:20.596" v="200" actId="14100"/>
          <ac:picMkLst>
            <pc:docMk/>
            <pc:sldMk cId="405032637" sldId="259"/>
            <ac:picMk id="71" creationId="{BFCCEC50-61BF-7D71-5B90-C645893CF253}"/>
          </ac:picMkLst>
        </pc:picChg>
        <pc:picChg chg="add mod">
          <ac:chgData name="Barry, Tegan" userId="f37a767e-02a2-4567-919d-c1fc1dc8def3" providerId="ADAL" clId="{E3E971B5-C415-B14C-8AF2-C78B44052F66}" dt="2024-01-21T22:51:20.596" v="200" actId="14100"/>
          <ac:picMkLst>
            <pc:docMk/>
            <pc:sldMk cId="405032637" sldId="259"/>
            <ac:picMk id="72" creationId="{100C9D7F-D28D-465F-08C4-7DFDBC9BC02F}"/>
          </ac:picMkLst>
        </pc:picChg>
        <pc:picChg chg="add mod">
          <ac:chgData name="Barry, Tegan" userId="f37a767e-02a2-4567-919d-c1fc1dc8def3" providerId="ADAL" clId="{E3E971B5-C415-B14C-8AF2-C78B44052F66}" dt="2024-01-21T22:51:20.596" v="200" actId="14100"/>
          <ac:picMkLst>
            <pc:docMk/>
            <pc:sldMk cId="405032637" sldId="259"/>
            <ac:picMk id="73" creationId="{99E6BE21-62E5-1CCD-5200-75C2F6BB0833}"/>
          </ac:picMkLst>
        </pc:picChg>
        <pc:picChg chg="add mod">
          <ac:chgData name="Barry, Tegan" userId="f37a767e-02a2-4567-919d-c1fc1dc8def3" providerId="ADAL" clId="{E3E971B5-C415-B14C-8AF2-C78B44052F66}" dt="2024-01-21T22:51:10.946" v="196"/>
          <ac:picMkLst>
            <pc:docMk/>
            <pc:sldMk cId="405032637" sldId="259"/>
            <ac:picMk id="74" creationId="{B32A181E-C445-6282-9327-BBBB6AE5F587}"/>
          </ac:picMkLst>
        </pc:picChg>
        <pc:picChg chg="add mod">
          <ac:chgData name="Barry, Tegan" userId="f37a767e-02a2-4567-919d-c1fc1dc8def3" providerId="ADAL" clId="{E3E971B5-C415-B14C-8AF2-C78B44052F66}" dt="2024-01-21T22:51:10.946" v="196"/>
          <ac:picMkLst>
            <pc:docMk/>
            <pc:sldMk cId="405032637" sldId="259"/>
            <ac:picMk id="75" creationId="{0FA9505D-A847-CF79-E9A2-D06BF4D17A77}"/>
          </ac:picMkLst>
        </pc:picChg>
        <pc:picChg chg="add mod">
          <ac:chgData name="Barry, Tegan" userId="f37a767e-02a2-4567-919d-c1fc1dc8def3" providerId="ADAL" clId="{E3E971B5-C415-B14C-8AF2-C78B44052F66}" dt="2024-01-21T22:51:10.946" v="196"/>
          <ac:picMkLst>
            <pc:docMk/>
            <pc:sldMk cId="405032637" sldId="259"/>
            <ac:picMk id="76" creationId="{93140110-E98E-2E3C-D5F4-8FB09D0BFC43}"/>
          </ac:picMkLst>
        </pc:picChg>
        <pc:picChg chg="add mod">
          <ac:chgData name="Barry, Tegan" userId="f37a767e-02a2-4567-919d-c1fc1dc8def3" providerId="ADAL" clId="{E3E971B5-C415-B14C-8AF2-C78B44052F66}" dt="2024-01-21T22:51:10.946" v="196"/>
          <ac:picMkLst>
            <pc:docMk/>
            <pc:sldMk cId="405032637" sldId="259"/>
            <ac:picMk id="77" creationId="{DB5B4C65-95DB-7BF6-050D-3EBA1219AB1F}"/>
          </ac:picMkLst>
        </pc:picChg>
        <pc:picChg chg="add mod">
          <ac:chgData name="Barry, Tegan" userId="f37a767e-02a2-4567-919d-c1fc1dc8def3" providerId="ADAL" clId="{E3E971B5-C415-B14C-8AF2-C78B44052F66}" dt="2024-01-21T22:51:10.946" v="196"/>
          <ac:picMkLst>
            <pc:docMk/>
            <pc:sldMk cId="405032637" sldId="259"/>
            <ac:picMk id="78" creationId="{4C3293C8-1DA0-0D25-490F-0E7F90CC6D33}"/>
          </ac:picMkLst>
        </pc:picChg>
        <pc:picChg chg="add mod">
          <ac:chgData name="Barry, Tegan" userId="f37a767e-02a2-4567-919d-c1fc1dc8def3" providerId="ADAL" clId="{E3E971B5-C415-B14C-8AF2-C78B44052F66}" dt="2024-01-21T22:51:10.946" v="196"/>
          <ac:picMkLst>
            <pc:docMk/>
            <pc:sldMk cId="405032637" sldId="259"/>
            <ac:picMk id="79" creationId="{02E352A7-FD38-5FF7-2E10-7A22FD0B51FA}"/>
          </ac:picMkLst>
        </pc:picChg>
        <pc:picChg chg="add mod">
          <ac:chgData name="Barry, Tegan" userId="f37a767e-02a2-4567-919d-c1fc1dc8def3" providerId="ADAL" clId="{E3E971B5-C415-B14C-8AF2-C78B44052F66}" dt="2024-01-21T22:51:10.946" v="196"/>
          <ac:picMkLst>
            <pc:docMk/>
            <pc:sldMk cId="405032637" sldId="259"/>
            <ac:picMk id="80" creationId="{4BD2EECC-369B-F56C-E019-51C4D919A4B9}"/>
          </ac:picMkLst>
        </pc:picChg>
        <pc:picChg chg="add mod">
          <ac:chgData name="Barry, Tegan" userId="f37a767e-02a2-4567-919d-c1fc1dc8def3" providerId="ADAL" clId="{E3E971B5-C415-B14C-8AF2-C78B44052F66}" dt="2024-01-21T22:51:10.946" v="196"/>
          <ac:picMkLst>
            <pc:docMk/>
            <pc:sldMk cId="405032637" sldId="259"/>
            <ac:picMk id="81" creationId="{3C71924A-ECAA-F4C2-EF67-C05F7F5FE7B5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82" creationId="{88575A64-F701-7AB9-DAC7-577BC096C042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83" creationId="{CF08A083-8992-5FA2-7C58-68173B4A473F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84" creationId="{56393664-822E-8152-8FF0-C5F0B920288E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85" creationId="{69AE21BC-3C55-356B-9D4A-2D19AC5F5501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86" creationId="{99423E0D-2159-62AE-0877-7D2999A137F4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87" creationId="{7E31A252-1532-524E-5B55-D061227DA223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88" creationId="{8AAEF240-3742-5C94-5C09-32F8D6A896D9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89" creationId="{DC3D1D5F-F5E2-3C8C-7A0D-9CF3F2B49B5B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90" creationId="{788BDFEA-EFAC-0E65-9741-AC063FA31C40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91" creationId="{37D40566-0C9F-17EC-3D3C-E545717D8898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92" creationId="{7E2BE799-E8E5-2D89-E760-81F7CF232521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93" creationId="{DF8D65C0-3358-E837-89A5-C0E5138A9386}"/>
          </ac:picMkLst>
        </pc:picChg>
        <pc:picChg chg="add del mod">
          <ac:chgData name="Barry, Tegan" userId="f37a767e-02a2-4567-919d-c1fc1dc8def3" providerId="ADAL" clId="{E3E971B5-C415-B14C-8AF2-C78B44052F66}" dt="2024-01-21T22:52:07.174" v="207" actId="478"/>
          <ac:picMkLst>
            <pc:docMk/>
            <pc:sldMk cId="405032637" sldId="259"/>
            <ac:picMk id="94" creationId="{1F7182DB-0294-3521-4171-91551E27F767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95" creationId="{CB3BE454-4A33-F792-0A37-90AC8AAF108F}"/>
          </ac:picMkLst>
        </pc:picChg>
        <pc:picChg chg="add del mod">
          <ac:chgData name="Barry, Tegan" userId="f37a767e-02a2-4567-919d-c1fc1dc8def3" providerId="ADAL" clId="{E3E971B5-C415-B14C-8AF2-C78B44052F66}" dt="2024-01-21T22:52:06.053" v="205" actId="478"/>
          <ac:picMkLst>
            <pc:docMk/>
            <pc:sldMk cId="405032637" sldId="259"/>
            <ac:picMk id="96" creationId="{938C270F-5814-257E-B051-756E4B6C0041}"/>
          </ac:picMkLst>
        </pc:picChg>
        <pc:picChg chg="add del mod">
          <ac:chgData name="Barry, Tegan" userId="f37a767e-02a2-4567-919d-c1fc1dc8def3" providerId="ADAL" clId="{E3E971B5-C415-B14C-8AF2-C78B44052F66}" dt="2024-01-21T22:52:06.654" v="206" actId="478"/>
          <ac:picMkLst>
            <pc:docMk/>
            <pc:sldMk cId="405032637" sldId="259"/>
            <ac:picMk id="97" creationId="{E50B97FD-8105-D09D-B993-F9C2A99C0774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98" creationId="{11D1C718-4763-8AA1-EF92-11FBEE180C07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99" creationId="{BEFBD97C-2B6F-41AF-8E32-87BD74AB3A6D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00" creationId="{C15D79B4-569C-A136-1A83-DFA5FD2A6B4C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01" creationId="{09E45AE7-7BD8-75CA-B061-18CEB838EF81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02" creationId="{53D08051-667F-A91F-DF60-8DC0BE14BFA0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03" creationId="{8E39DD96-38B9-87DA-79E1-83CDB33BB3EF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04" creationId="{2D730925-B9A4-C3A8-66FD-184CA97BB242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05" creationId="{8F3291D6-4DB1-37CC-5345-4BE42F07E21A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06" creationId="{5E6E3D04-C474-A71D-695E-1EA87A0674B1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07" creationId="{72FFD568-993B-A10B-F2CB-C2FCFCB2A135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08" creationId="{DC692805-A363-DA92-CFD8-47212223B12E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09" creationId="{D12BA962-5938-180E-F1FB-AB51D8A87399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10" creationId="{333DBF74-235C-8604-D865-BBD828F87FA3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11" creationId="{9AFA3DAA-32B4-99FB-2108-6B43D24669CF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12" creationId="{B3073675-4194-AD5C-39FE-C0880A4F189A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13" creationId="{38A25603-0570-1B28-2930-B1CD6974BA09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14" creationId="{F63F3365-620A-E407-16ED-67B6857B06ED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15" creationId="{2259F4BD-54D5-6FA7-EF71-CD218EF80409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16" creationId="{AB099979-44B0-D0E1-D483-D9F4491B395D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17" creationId="{D9624FD4-E80C-3A18-6EDE-85FF6A67D606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18" creationId="{2680001A-DBE9-6F88-801E-574D2463C06D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19" creationId="{4528910C-F4F9-46DE-4649-F9F10BE2A495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20" creationId="{C63E74F8-59A2-9296-8BFC-FDF05ED85E2A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21" creationId="{2D141F85-61AF-42C2-C41D-570300749EAF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22" creationId="{60FCFE17-905D-D177-D15E-C6F83AD6674B}"/>
          </ac:picMkLst>
        </pc:picChg>
        <pc:picChg chg="add mod">
          <ac:chgData name="Barry, Tegan" userId="f37a767e-02a2-4567-919d-c1fc1dc8def3" providerId="ADAL" clId="{E3E971B5-C415-B14C-8AF2-C78B44052F66}" dt="2024-01-21T23:51:07.891" v="1180" actId="208"/>
          <ac:picMkLst>
            <pc:docMk/>
            <pc:sldMk cId="405032637" sldId="259"/>
            <ac:picMk id="123" creationId="{20FBA6C9-9C00-6DBF-355C-1D32C5D13103}"/>
          </ac:picMkLst>
        </pc:picChg>
      </pc:sldChg>
      <pc:sldChg chg="addSp delSp modSp new">
        <pc:chgData name="Barry, Tegan" userId="f37a767e-02a2-4567-919d-c1fc1dc8def3" providerId="ADAL" clId="{E3E971B5-C415-B14C-8AF2-C78B44052F66}" dt="2024-01-21T23:51:21.870" v="1181" actId="208"/>
        <pc:sldMkLst>
          <pc:docMk/>
          <pc:sldMk cId="1878473980" sldId="260"/>
        </pc:sldMkLst>
        <pc:grpChg chg="add mod">
          <ac:chgData name="Barry, Tegan" userId="f37a767e-02a2-4567-919d-c1fc1dc8def3" providerId="ADAL" clId="{E3E971B5-C415-B14C-8AF2-C78B44052F66}" dt="2024-01-21T23:51:21.870" v="1181" actId="208"/>
          <ac:grpSpMkLst>
            <pc:docMk/>
            <pc:sldMk cId="1878473980" sldId="260"/>
            <ac:grpSpMk id="10" creationId="{59B4BC36-6207-4A8C-F70B-178139B584E6}"/>
          </ac:grpSpMkLst>
        </pc:grpChg>
        <pc:grpChg chg="add mod">
          <ac:chgData name="Barry, Tegan" userId="f37a767e-02a2-4567-919d-c1fc1dc8def3" providerId="ADAL" clId="{E3E971B5-C415-B14C-8AF2-C78B44052F66}" dt="2024-01-21T23:51:21.870" v="1181" actId="208"/>
          <ac:grpSpMkLst>
            <pc:docMk/>
            <pc:sldMk cId="1878473980" sldId="260"/>
            <ac:grpSpMk id="11" creationId="{D564BE14-9976-DE3E-FAB6-54F3C26C6E1C}"/>
          </ac:grpSpMkLst>
        </pc:grpChg>
        <pc:grpChg chg="add mod">
          <ac:chgData name="Barry, Tegan" userId="f37a767e-02a2-4567-919d-c1fc1dc8def3" providerId="ADAL" clId="{E3E971B5-C415-B14C-8AF2-C78B44052F66}" dt="2024-01-21T23:51:21.870" v="1181" actId="208"/>
          <ac:grpSpMkLst>
            <pc:docMk/>
            <pc:sldMk cId="1878473980" sldId="260"/>
            <ac:grpSpMk id="20" creationId="{C4F8E012-46D4-A798-4193-2DD8558721F1}"/>
          </ac:grpSpMkLst>
        </pc:grpChg>
        <pc:grpChg chg="add mod">
          <ac:chgData name="Barry, Tegan" userId="f37a767e-02a2-4567-919d-c1fc1dc8def3" providerId="ADAL" clId="{E3E971B5-C415-B14C-8AF2-C78B44052F66}" dt="2024-01-21T23:51:21.870" v="1181" actId="208"/>
          <ac:grpSpMkLst>
            <pc:docMk/>
            <pc:sldMk cId="1878473980" sldId="260"/>
            <ac:grpSpMk id="29" creationId="{C8611800-6F74-4AE4-838C-65135C683809}"/>
          </ac:grpSpMkLst>
        </pc:grpChg>
        <pc:grpChg chg="add mod">
          <ac:chgData name="Barry, Tegan" userId="f37a767e-02a2-4567-919d-c1fc1dc8def3" providerId="ADAL" clId="{E3E971B5-C415-B14C-8AF2-C78B44052F66}" dt="2024-01-21T23:51:21.870" v="1181" actId="208"/>
          <ac:grpSpMkLst>
            <pc:docMk/>
            <pc:sldMk cId="1878473980" sldId="260"/>
            <ac:grpSpMk id="38" creationId="{35564E08-415F-35D5-1B54-6B7A4B98032E}"/>
          </ac:grpSpMkLst>
        </pc:grpChg>
        <pc:grpChg chg="add mod">
          <ac:chgData name="Barry, Tegan" userId="f37a767e-02a2-4567-919d-c1fc1dc8def3" providerId="ADAL" clId="{E3E971B5-C415-B14C-8AF2-C78B44052F66}" dt="2024-01-21T23:51:21.870" v="1181" actId="208"/>
          <ac:grpSpMkLst>
            <pc:docMk/>
            <pc:sldMk cId="1878473980" sldId="260"/>
            <ac:grpSpMk id="47" creationId="{4961DFB2-E758-C88D-4E34-7A1C232743B4}"/>
          </ac:grpSpMkLst>
        </pc:grpChg>
        <pc:grpChg chg="add mod">
          <ac:chgData name="Barry, Tegan" userId="f37a767e-02a2-4567-919d-c1fc1dc8def3" providerId="ADAL" clId="{E3E971B5-C415-B14C-8AF2-C78B44052F66}" dt="2024-01-21T23:51:21.870" v="1181" actId="208"/>
          <ac:grpSpMkLst>
            <pc:docMk/>
            <pc:sldMk cId="1878473980" sldId="260"/>
            <ac:grpSpMk id="56" creationId="{94F47334-EB48-E123-820D-D56886F5B466}"/>
          </ac:grpSpMkLst>
        </pc:grpChg>
        <pc:grpChg chg="add mod">
          <ac:chgData name="Barry, Tegan" userId="f37a767e-02a2-4567-919d-c1fc1dc8def3" providerId="ADAL" clId="{E3E971B5-C415-B14C-8AF2-C78B44052F66}" dt="2024-01-21T23:51:21.870" v="1181" actId="208"/>
          <ac:grpSpMkLst>
            <pc:docMk/>
            <pc:sldMk cId="1878473980" sldId="260"/>
            <ac:grpSpMk id="65" creationId="{A19BD18E-9968-F092-7CB0-7D97CEE80DA8}"/>
          </ac:grpSpMkLst>
        </pc:grpChg>
        <pc:picChg chg="add mod">
          <ac:chgData name="Barry, Tegan" userId="f37a767e-02a2-4567-919d-c1fc1dc8def3" providerId="ADAL" clId="{E3E971B5-C415-B14C-8AF2-C78B44052F66}" dt="2024-01-21T23:00:42.205" v="337" actId="164"/>
          <ac:picMkLst>
            <pc:docMk/>
            <pc:sldMk cId="1878473980" sldId="260"/>
            <ac:picMk id="2" creationId="{A487FEAF-EBC9-37C8-5D32-D55044C64755}"/>
          </ac:picMkLst>
        </pc:picChg>
        <pc:picChg chg="add mod">
          <ac:chgData name="Barry, Tegan" userId="f37a767e-02a2-4567-919d-c1fc1dc8def3" providerId="ADAL" clId="{E3E971B5-C415-B14C-8AF2-C78B44052F66}" dt="2024-01-21T23:00:42.205" v="337" actId="164"/>
          <ac:picMkLst>
            <pc:docMk/>
            <pc:sldMk cId="1878473980" sldId="260"/>
            <ac:picMk id="3" creationId="{07CD634A-361B-2C29-0CB4-E647DF145F01}"/>
          </ac:picMkLst>
        </pc:picChg>
        <pc:picChg chg="add mod">
          <ac:chgData name="Barry, Tegan" userId="f37a767e-02a2-4567-919d-c1fc1dc8def3" providerId="ADAL" clId="{E3E971B5-C415-B14C-8AF2-C78B44052F66}" dt="2024-01-21T23:00:42.205" v="337" actId="164"/>
          <ac:picMkLst>
            <pc:docMk/>
            <pc:sldMk cId="1878473980" sldId="260"/>
            <ac:picMk id="4" creationId="{4ABD80CC-5F62-3658-CCC4-5A7CFA10D4F9}"/>
          </ac:picMkLst>
        </pc:picChg>
        <pc:picChg chg="add mod">
          <ac:chgData name="Barry, Tegan" userId="f37a767e-02a2-4567-919d-c1fc1dc8def3" providerId="ADAL" clId="{E3E971B5-C415-B14C-8AF2-C78B44052F66}" dt="2024-01-21T23:00:42.205" v="337" actId="164"/>
          <ac:picMkLst>
            <pc:docMk/>
            <pc:sldMk cId="1878473980" sldId="260"/>
            <ac:picMk id="5" creationId="{067AFB26-7805-2900-0A61-EA241779590A}"/>
          </ac:picMkLst>
        </pc:picChg>
        <pc:picChg chg="add mod">
          <ac:chgData name="Barry, Tegan" userId="f37a767e-02a2-4567-919d-c1fc1dc8def3" providerId="ADAL" clId="{E3E971B5-C415-B14C-8AF2-C78B44052F66}" dt="2024-01-21T23:00:42.205" v="337" actId="164"/>
          <ac:picMkLst>
            <pc:docMk/>
            <pc:sldMk cId="1878473980" sldId="260"/>
            <ac:picMk id="6" creationId="{F483EDD0-2168-C236-70DB-8320DC132D70}"/>
          </ac:picMkLst>
        </pc:picChg>
        <pc:picChg chg="add mod">
          <ac:chgData name="Barry, Tegan" userId="f37a767e-02a2-4567-919d-c1fc1dc8def3" providerId="ADAL" clId="{E3E971B5-C415-B14C-8AF2-C78B44052F66}" dt="2024-01-21T23:00:42.205" v="337" actId="164"/>
          <ac:picMkLst>
            <pc:docMk/>
            <pc:sldMk cId="1878473980" sldId="260"/>
            <ac:picMk id="7" creationId="{69B3589D-495C-FC76-3600-A9D775BD67B3}"/>
          </ac:picMkLst>
        </pc:picChg>
        <pc:picChg chg="add mod">
          <ac:chgData name="Barry, Tegan" userId="f37a767e-02a2-4567-919d-c1fc1dc8def3" providerId="ADAL" clId="{E3E971B5-C415-B14C-8AF2-C78B44052F66}" dt="2024-01-21T23:00:42.205" v="337" actId="164"/>
          <ac:picMkLst>
            <pc:docMk/>
            <pc:sldMk cId="1878473980" sldId="260"/>
            <ac:picMk id="8" creationId="{418D8F43-4920-09B9-8FB0-4F870F5A1599}"/>
          </ac:picMkLst>
        </pc:picChg>
        <pc:picChg chg="add mod">
          <ac:chgData name="Barry, Tegan" userId="f37a767e-02a2-4567-919d-c1fc1dc8def3" providerId="ADAL" clId="{E3E971B5-C415-B14C-8AF2-C78B44052F66}" dt="2024-01-21T23:00:42.205" v="337" actId="164"/>
          <ac:picMkLst>
            <pc:docMk/>
            <pc:sldMk cId="1878473980" sldId="260"/>
            <ac:picMk id="9" creationId="{1DB3F730-5CB5-D6AE-364D-BB40193EBB15}"/>
          </ac:picMkLst>
        </pc:picChg>
        <pc:picChg chg="mod">
          <ac:chgData name="Barry, Tegan" userId="f37a767e-02a2-4567-919d-c1fc1dc8def3" providerId="ADAL" clId="{E3E971B5-C415-B14C-8AF2-C78B44052F66}" dt="2024-01-21T23:00:45.822" v="339" actId="1076"/>
          <ac:picMkLst>
            <pc:docMk/>
            <pc:sldMk cId="1878473980" sldId="260"/>
            <ac:picMk id="12" creationId="{B13EBB95-10D7-E246-A63C-0E23C6941489}"/>
          </ac:picMkLst>
        </pc:picChg>
        <pc:picChg chg="mod">
          <ac:chgData name="Barry, Tegan" userId="f37a767e-02a2-4567-919d-c1fc1dc8def3" providerId="ADAL" clId="{E3E971B5-C415-B14C-8AF2-C78B44052F66}" dt="2024-01-21T23:00:45.822" v="339" actId="1076"/>
          <ac:picMkLst>
            <pc:docMk/>
            <pc:sldMk cId="1878473980" sldId="260"/>
            <ac:picMk id="13" creationId="{C46627E6-44C6-CB96-A0BA-22F5B9B58D33}"/>
          </ac:picMkLst>
        </pc:picChg>
        <pc:picChg chg="mod">
          <ac:chgData name="Barry, Tegan" userId="f37a767e-02a2-4567-919d-c1fc1dc8def3" providerId="ADAL" clId="{E3E971B5-C415-B14C-8AF2-C78B44052F66}" dt="2024-01-21T23:00:45.822" v="339" actId="1076"/>
          <ac:picMkLst>
            <pc:docMk/>
            <pc:sldMk cId="1878473980" sldId="260"/>
            <ac:picMk id="14" creationId="{D03D1A02-0742-5978-0E0A-1E7B2C263B46}"/>
          </ac:picMkLst>
        </pc:picChg>
        <pc:picChg chg="mod">
          <ac:chgData name="Barry, Tegan" userId="f37a767e-02a2-4567-919d-c1fc1dc8def3" providerId="ADAL" clId="{E3E971B5-C415-B14C-8AF2-C78B44052F66}" dt="2024-01-21T23:00:45.822" v="339" actId="1076"/>
          <ac:picMkLst>
            <pc:docMk/>
            <pc:sldMk cId="1878473980" sldId="260"/>
            <ac:picMk id="15" creationId="{37AAA7AA-214D-A4B1-AD2E-B56611130D9B}"/>
          </ac:picMkLst>
        </pc:picChg>
        <pc:picChg chg="mod">
          <ac:chgData name="Barry, Tegan" userId="f37a767e-02a2-4567-919d-c1fc1dc8def3" providerId="ADAL" clId="{E3E971B5-C415-B14C-8AF2-C78B44052F66}" dt="2024-01-21T23:00:45.822" v="339" actId="1076"/>
          <ac:picMkLst>
            <pc:docMk/>
            <pc:sldMk cId="1878473980" sldId="260"/>
            <ac:picMk id="16" creationId="{8EA7A17F-B329-A20A-F2EB-E79DC50B251B}"/>
          </ac:picMkLst>
        </pc:picChg>
        <pc:picChg chg="mod">
          <ac:chgData name="Barry, Tegan" userId="f37a767e-02a2-4567-919d-c1fc1dc8def3" providerId="ADAL" clId="{E3E971B5-C415-B14C-8AF2-C78B44052F66}" dt="2024-01-21T23:00:45.822" v="339" actId="1076"/>
          <ac:picMkLst>
            <pc:docMk/>
            <pc:sldMk cId="1878473980" sldId="260"/>
            <ac:picMk id="17" creationId="{3C6B36B4-6589-A5C2-6A6A-7F162EEA3A12}"/>
          </ac:picMkLst>
        </pc:picChg>
        <pc:picChg chg="mod">
          <ac:chgData name="Barry, Tegan" userId="f37a767e-02a2-4567-919d-c1fc1dc8def3" providerId="ADAL" clId="{E3E971B5-C415-B14C-8AF2-C78B44052F66}" dt="2024-01-21T23:00:45.822" v="339" actId="1076"/>
          <ac:picMkLst>
            <pc:docMk/>
            <pc:sldMk cId="1878473980" sldId="260"/>
            <ac:picMk id="18" creationId="{23514C64-B9E2-9B42-C83C-A725BACF354B}"/>
          </ac:picMkLst>
        </pc:picChg>
        <pc:picChg chg="mod">
          <ac:chgData name="Barry, Tegan" userId="f37a767e-02a2-4567-919d-c1fc1dc8def3" providerId="ADAL" clId="{E3E971B5-C415-B14C-8AF2-C78B44052F66}" dt="2024-01-21T23:00:45.822" v="339" actId="1076"/>
          <ac:picMkLst>
            <pc:docMk/>
            <pc:sldMk cId="1878473980" sldId="260"/>
            <ac:picMk id="19" creationId="{5B480733-9576-CCB9-E909-57D5B721940A}"/>
          </ac:picMkLst>
        </pc:picChg>
        <pc:picChg chg="mod">
          <ac:chgData name="Barry, Tegan" userId="f37a767e-02a2-4567-919d-c1fc1dc8def3" providerId="ADAL" clId="{E3E971B5-C415-B14C-8AF2-C78B44052F66}" dt="2024-01-21T23:00:49.406" v="341" actId="1076"/>
          <ac:picMkLst>
            <pc:docMk/>
            <pc:sldMk cId="1878473980" sldId="260"/>
            <ac:picMk id="21" creationId="{E039864E-E2CF-9EA1-E773-E4D65A661FF2}"/>
          </ac:picMkLst>
        </pc:picChg>
        <pc:picChg chg="mod">
          <ac:chgData name="Barry, Tegan" userId="f37a767e-02a2-4567-919d-c1fc1dc8def3" providerId="ADAL" clId="{E3E971B5-C415-B14C-8AF2-C78B44052F66}" dt="2024-01-21T23:00:49.406" v="341" actId="1076"/>
          <ac:picMkLst>
            <pc:docMk/>
            <pc:sldMk cId="1878473980" sldId="260"/>
            <ac:picMk id="22" creationId="{9970C8CF-7A4A-D9B0-485C-A88E51AAC8A0}"/>
          </ac:picMkLst>
        </pc:picChg>
        <pc:picChg chg="mod">
          <ac:chgData name="Barry, Tegan" userId="f37a767e-02a2-4567-919d-c1fc1dc8def3" providerId="ADAL" clId="{E3E971B5-C415-B14C-8AF2-C78B44052F66}" dt="2024-01-21T23:00:49.406" v="341" actId="1076"/>
          <ac:picMkLst>
            <pc:docMk/>
            <pc:sldMk cId="1878473980" sldId="260"/>
            <ac:picMk id="23" creationId="{86AEC2D4-5A23-0C89-4E3E-7AE68BB82FF2}"/>
          </ac:picMkLst>
        </pc:picChg>
        <pc:picChg chg="mod">
          <ac:chgData name="Barry, Tegan" userId="f37a767e-02a2-4567-919d-c1fc1dc8def3" providerId="ADAL" clId="{E3E971B5-C415-B14C-8AF2-C78B44052F66}" dt="2024-01-21T23:00:49.406" v="341" actId="1076"/>
          <ac:picMkLst>
            <pc:docMk/>
            <pc:sldMk cId="1878473980" sldId="260"/>
            <ac:picMk id="24" creationId="{D48F10DA-06B3-7408-0A64-3C9B4A75128B}"/>
          </ac:picMkLst>
        </pc:picChg>
        <pc:picChg chg="mod">
          <ac:chgData name="Barry, Tegan" userId="f37a767e-02a2-4567-919d-c1fc1dc8def3" providerId="ADAL" clId="{E3E971B5-C415-B14C-8AF2-C78B44052F66}" dt="2024-01-21T23:00:49.406" v="341" actId="1076"/>
          <ac:picMkLst>
            <pc:docMk/>
            <pc:sldMk cId="1878473980" sldId="260"/>
            <ac:picMk id="25" creationId="{B6E0F720-DEEE-D364-5D49-49BB794B986B}"/>
          </ac:picMkLst>
        </pc:picChg>
        <pc:picChg chg="mod">
          <ac:chgData name="Barry, Tegan" userId="f37a767e-02a2-4567-919d-c1fc1dc8def3" providerId="ADAL" clId="{E3E971B5-C415-B14C-8AF2-C78B44052F66}" dt="2024-01-21T23:00:49.406" v="341" actId="1076"/>
          <ac:picMkLst>
            <pc:docMk/>
            <pc:sldMk cId="1878473980" sldId="260"/>
            <ac:picMk id="26" creationId="{9A6BC5B5-987F-7CA3-9C34-3DC643CEEC62}"/>
          </ac:picMkLst>
        </pc:picChg>
        <pc:picChg chg="mod">
          <ac:chgData name="Barry, Tegan" userId="f37a767e-02a2-4567-919d-c1fc1dc8def3" providerId="ADAL" clId="{E3E971B5-C415-B14C-8AF2-C78B44052F66}" dt="2024-01-21T23:00:49.406" v="341" actId="1076"/>
          <ac:picMkLst>
            <pc:docMk/>
            <pc:sldMk cId="1878473980" sldId="260"/>
            <ac:picMk id="27" creationId="{0F125DCB-876F-4AFD-3A40-899DC8058D6B}"/>
          </ac:picMkLst>
        </pc:picChg>
        <pc:picChg chg="mod">
          <ac:chgData name="Barry, Tegan" userId="f37a767e-02a2-4567-919d-c1fc1dc8def3" providerId="ADAL" clId="{E3E971B5-C415-B14C-8AF2-C78B44052F66}" dt="2024-01-21T23:00:49.406" v="341" actId="1076"/>
          <ac:picMkLst>
            <pc:docMk/>
            <pc:sldMk cId="1878473980" sldId="260"/>
            <ac:picMk id="28" creationId="{8365285E-D403-18EF-3C57-A1EC45BC8B60}"/>
          </ac:picMkLst>
        </pc:picChg>
        <pc:picChg chg="mod">
          <ac:chgData name="Barry, Tegan" userId="f37a767e-02a2-4567-919d-c1fc1dc8def3" providerId="ADAL" clId="{E3E971B5-C415-B14C-8AF2-C78B44052F66}" dt="2024-01-21T23:15:19.689" v="528" actId="1076"/>
          <ac:picMkLst>
            <pc:docMk/>
            <pc:sldMk cId="1878473980" sldId="260"/>
            <ac:picMk id="30" creationId="{216ADB4A-86E5-6A08-E46B-A22114740A82}"/>
          </ac:picMkLst>
        </pc:picChg>
        <pc:picChg chg="mod">
          <ac:chgData name="Barry, Tegan" userId="f37a767e-02a2-4567-919d-c1fc1dc8def3" providerId="ADAL" clId="{E3E971B5-C415-B14C-8AF2-C78B44052F66}" dt="2024-01-21T23:15:19.689" v="528" actId="1076"/>
          <ac:picMkLst>
            <pc:docMk/>
            <pc:sldMk cId="1878473980" sldId="260"/>
            <ac:picMk id="31" creationId="{5643982D-AA15-4DFA-37C0-999C0D59E1BF}"/>
          </ac:picMkLst>
        </pc:picChg>
        <pc:picChg chg="mod">
          <ac:chgData name="Barry, Tegan" userId="f37a767e-02a2-4567-919d-c1fc1dc8def3" providerId="ADAL" clId="{E3E971B5-C415-B14C-8AF2-C78B44052F66}" dt="2024-01-21T23:15:19.689" v="528" actId="1076"/>
          <ac:picMkLst>
            <pc:docMk/>
            <pc:sldMk cId="1878473980" sldId="260"/>
            <ac:picMk id="32" creationId="{B9374F27-411A-CDC7-9300-8FEECD7CA508}"/>
          </ac:picMkLst>
        </pc:picChg>
        <pc:picChg chg="mod">
          <ac:chgData name="Barry, Tegan" userId="f37a767e-02a2-4567-919d-c1fc1dc8def3" providerId="ADAL" clId="{E3E971B5-C415-B14C-8AF2-C78B44052F66}" dt="2024-01-21T23:15:19.689" v="528" actId="1076"/>
          <ac:picMkLst>
            <pc:docMk/>
            <pc:sldMk cId="1878473980" sldId="260"/>
            <ac:picMk id="33" creationId="{7075665D-DD08-CB9D-1166-435FC6D4EA17}"/>
          </ac:picMkLst>
        </pc:picChg>
        <pc:picChg chg="mod">
          <ac:chgData name="Barry, Tegan" userId="f37a767e-02a2-4567-919d-c1fc1dc8def3" providerId="ADAL" clId="{E3E971B5-C415-B14C-8AF2-C78B44052F66}" dt="2024-01-21T23:15:19.689" v="528" actId="1076"/>
          <ac:picMkLst>
            <pc:docMk/>
            <pc:sldMk cId="1878473980" sldId="260"/>
            <ac:picMk id="34" creationId="{08A8F395-E48F-14C4-4F38-C24D9AC19261}"/>
          </ac:picMkLst>
        </pc:picChg>
        <pc:picChg chg="mod">
          <ac:chgData name="Barry, Tegan" userId="f37a767e-02a2-4567-919d-c1fc1dc8def3" providerId="ADAL" clId="{E3E971B5-C415-B14C-8AF2-C78B44052F66}" dt="2024-01-21T23:15:19.689" v="528" actId="1076"/>
          <ac:picMkLst>
            <pc:docMk/>
            <pc:sldMk cId="1878473980" sldId="260"/>
            <ac:picMk id="35" creationId="{393A9BD9-21BE-9093-A6D0-4ADDAB0FB8B5}"/>
          </ac:picMkLst>
        </pc:picChg>
        <pc:picChg chg="mod">
          <ac:chgData name="Barry, Tegan" userId="f37a767e-02a2-4567-919d-c1fc1dc8def3" providerId="ADAL" clId="{E3E971B5-C415-B14C-8AF2-C78B44052F66}" dt="2024-01-21T23:15:19.689" v="528" actId="1076"/>
          <ac:picMkLst>
            <pc:docMk/>
            <pc:sldMk cId="1878473980" sldId="260"/>
            <ac:picMk id="36" creationId="{702F9F0F-8B04-E51F-042A-E9A38D685F6F}"/>
          </ac:picMkLst>
        </pc:picChg>
        <pc:picChg chg="mod">
          <ac:chgData name="Barry, Tegan" userId="f37a767e-02a2-4567-919d-c1fc1dc8def3" providerId="ADAL" clId="{E3E971B5-C415-B14C-8AF2-C78B44052F66}" dt="2024-01-21T23:15:19.689" v="528" actId="1076"/>
          <ac:picMkLst>
            <pc:docMk/>
            <pc:sldMk cId="1878473980" sldId="260"/>
            <ac:picMk id="37" creationId="{A550571B-337D-C87E-5A10-D733381624F4}"/>
          </ac:picMkLst>
        </pc:picChg>
        <pc:picChg chg="mod">
          <ac:chgData name="Barry, Tegan" userId="f37a767e-02a2-4567-919d-c1fc1dc8def3" providerId="ADAL" clId="{E3E971B5-C415-B14C-8AF2-C78B44052F66}" dt="2024-01-21T23:00:57.005" v="345" actId="1076"/>
          <ac:picMkLst>
            <pc:docMk/>
            <pc:sldMk cId="1878473980" sldId="260"/>
            <ac:picMk id="39" creationId="{9DFC0320-1FE4-EBDB-EAD8-FE1C114D412B}"/>
          </ac:picMkLst>
        </pc:picChg>
        <pc:picChg chg="mod">
          <ac:chgData name="Barry, Tegan" userId="f37a767e-02a2-4567-919d-c1fc1dc8def3" providerId="ADAL" clId="{E3E971B5-C415-B14C-8AF2-C78B44052F66}" dt="2024-01-21T23:00:57.005" v="345" actId="1076"/>
          <ac:picMkLst>
            <pc:docMk/>
            <pc:sldMk cId="1878473980" sldId="260"/>
            <ac:picMk id="40" creationId="{4F8220E1-E1EE-E538-1464-581C62895891}"/>
          </ac:picMkLst>
        </pc:picChg>
        <pc:picChg chg="mod">
          <ac:chgData name="Barry, Tegan" userId="f37a767e-02a2-4567-919d-c1fc1dc8def3" providerId="ADAL" clId="{E3E971B5-C415-B14C-8AF2-C78B44052F66}" dt="2024-01-21T23:00:57.005" v="345" actId="1076"/>
          <ac:picMkLst>
            <pc:docMk/>
            <pc:sldMk cId="1878473980" sldId="260"/>
            <ac:picMk id="41" creationId="{33C180E8-8ABB-A5C5-FD29-107769FF7A72}"/>
          </ac:picMkLst>
        </pc:picChg>
        <pc:picChg chg="mod">
          <ac:chgData name="Barry, Tegan" userId="f37a767e-02a2-4567-919d-c1fc1dc8def3" providerId="ADAL" clId="{E3E971B5-C415-B14C-8AF2-C78B44052F66}" dt="2024-01-21T23:00:57.005" v="345" actId="1076"/>
          <ac:picMkLst>
            <pc:docMk/>
            <pc:sldMk cId="1878473980" sldId="260"/>
            <ac:picMk id="42" creationId="{33ED53D6-ED3C-7203-8B51-8F18C1590067}"/>
          </ac:picMkLst>
        </pc:picChg>
        <pc:picChg chg="mod">
          <ac:chgData name="Barry, Tegan" userId="f37a767e-02a2-4567-919d-c1fc1dc8def3" providerId="ADAL" clId="{E3E971B5-C415-B14C-8AF2-C78B44052F66}" dt="2024-01-21T23:00:57.005" v="345" actId="1076"/>
          <ac:picMkLst>
            <pc:docMk/>
            <pc:sldMk cId="1878473980" sldId="260"/>
            <ac:picMk id="43" creationId="{1D878D34-CFCE-384E-F341-E3EA09663EA0}"/>
          </ac:picMkLst>
        </pc:picChg>
        <pc:picChg chg="mod">
          <ac:chgData name="Barry, Tegan" userId="f37a767e-02a2-4567-919d-c1fc1dc8def3" providerId="ADAL" clId="{E3E971B5-C415-B14C-8AF2-C78B44052F66}" dt="2024-01-21T23:00:57.005" v="345" actId="1076"/>
          <ac:picMkLst>
            <pc:docMk/>
            <pc:sldMk cId="1878473980" sldId="260"/>
            <ac:picMk id="44" creationId="{B0BDCAC1-3202-B07F-C610-E7E82C006B56}"/>
          </ac:picMkLst>
        </pc:picChg>
        <pc:picChg chg="mod">
          <ac:chgData name="Barry, Tegan" userId="f37a767e-02a2-4567-919d-c1fc1dc8def3" providerId="ADAL" clId="{E3E971B5-C415-B14C-8AF2-C78B44052F66}" dt="2024-01-21T23:00:57.005" v="345" actId="1076"/>
          <ac:picMkLst>
            <pc:docMk/>
            <pc:sldMk cId="1878473980" sldId="260"/>
            <ac:picMk id="45" creationId="{399E3761-1DFC-8B13-C23E-61B8766F49E9}"/>
          </ac:picMkLst>
        </pc:picChg>
        <pc:picChg chg="mod">
          <ac:chgData name="Barry, Tegan" userId="f37a767e-02a2-4567-919d-c1fc1dc8def3" providerId="ADAL" clId="{E3E971B5-C415-B14C-8AF2-C78B44052F66}" dt="2024-01-21T23:00:57.005" v="345" actId="1076"/>
          <ac:picMkLst>
            <pc:docMk/>
            <pc:sldMk cId="1878473980" sldId="260"/>
            <ac:picMk id="46" creationId="{19E34E48-A85A-BC3E-8CE7-AFBBA08EFE2F}"/>
          </ac:picMkLst>
        </pc:picChg>
        <pc:picChg chg="mod">
          <ac:chgData name="Barry, Tegan" userId="f37a767e-02a2-4567-919d-c1fc1dc8def3" providerId="ADAL" clId="{E3E971B5-C415-B14C-8AF2-C78B44052F66}" dt="2024-01-21T23:01:01.971" v="347" actId="1076"/>
          <ac:picMkLst>
            <pc:docMk/>
            <pc:sldMk cId="1878473980" sldId="260"/>
            <ac:picMk id="48" creationId="{5F648322-EB90-9F35-B300-3C08557F1F17}"/>
          </ac:picMkLst>
        </pc:picChg>
        <pc:picChg chg="mod">
          <ac:chgData name="Barry, Tegan" userId="f37a767e-02a2-4567-919d-c1fc1dc8def3" providerId="ADAL" clId="{E3E971B5-C415-B14C-8AF2-C78B44052F66}" dt="2024-01-21T23:01:01.971" v="347" actId="1076"/>
          <ac:picMkLst>
            <pc:docMk/>
            <pc:sldMk cId="1878473980" sldId="260"/>
            <ac:picMk id="49" creationId="{7C68D0B9-78B5-768B-437B-AD8E940D8007}"/>
          </ac:picMkLst>
        </pc:picChg>
        <pc:picChg chg="mod">
          <ac:chgData name="Barry, Tegan" userId="f37a767e-02a2-4567-919d-c1fc1dc8def3" providerId="ADAL" clId="{E3E971B5-C415-B14C-8AF2-C78B44052F66}" dt="2024-01-21T23:01:01.971" v="347" actId="1076"/>
          <ac:picMkLst>
            <pc:docMk/>
            <pc:sldMk cId="1878473980" sldId="260"/>
            <ac:picMk id="50" creationId="{D1834BA7-7036-2016-0B52-AABB31A5D1CE}"/>
          </ac:picMkLst>
        </pc:picChg>
        <pc:picChg chg="mod">
          <ac:chgData name="Barry, Tegan" userId="f37a767e-02a2-4567-919d-c1fc1dc8def3" providerId="ADAL" clId="{E3E971B5-C415-B14C-8AF2-C78B44052F66}" dt="2024-01-21T23:01:01.971" v="347" actId="1076"/>
          <ac:picMkLst>
            <pc:docMk/>
            <pc:sldMk cId="1878473980" sldId="260"/>
            <ac:picMk id="51" creationId="{32FB5069-45E2-A9E2-6E20-D80AF18AE5F1}"/>
          </ac:picMkLst>
        </pc:picChg>
        <pc:picChg chg="mod">
          <ac:chgData name="Barry, Tegan" userId="f37a767e-02a2-4567-919d-c1fc1dc8def3" providerId="ADAL" clId="{E3E971B5-C415-B14C-8AF2-C78B44052F66}" dt="2024-01-21T23:01:01.971" v="347" actId="1076"/>
          <ac:picMkLst>
            <pc:docMk/>
            <pc:sldMk cId="1878473980" sldId="260"/>
            <ac:picMk id="52" creationId="{CEF96029-8E89-0C10-4729-153225383236}"/>
          </ac:picMkLst>
        </pc:picChg>
        <pc:picChg chg="mod">
          <ac:chgData name="Barry, Tegan" userId="f37a767e-02a2-4567-919d-c1fc1dc8def3" providerId="ADAL" clId="{E3E971B5-C415-B14C-8AF2-C78B44052F66}" dt="2024-01-21T23:01:01.971" v="347" actId="1076"/>
          <ac:picMkLst>
            <pc:docMk/>
            <pc:sldMk cId="1878473980" sldId="260"/>
            <ac:picMk id="53" creationId="{9DE73B37-81FB-E575-82AE-C42A79B321F6}"/>
          </ac:picMkLst>
        </pc:picChg>
        <pc:picChg chg="mod">
          <ac:chgData name="Barry, Tegan" userId="f37a767e-02a2-4567-919d-c1fc1dc8def3" providerId="ADAL" clId="{E3E971B5-C415-B14C-8AF2-C78B44052F66}" dt="2024-01-21T23:01:01.971" v="347" actId="1076"/>
          <ac:picMkLst>
            <pc:docMk/>
            <pc:sldMk cId="1878473980" sldId="260"/>
            <ac:picMk id="54" creationId="{9E5F8AF4-27CF-A948-AA76-DE48E9B4F4DF}"/>
          </ac:picMkLst>
        </pc:picChg>
        <pc:picChg chg="mod">
          <ac:chgData name="Barry, Tegan" userId="f37a767e-02a2-4567-919d-c1fc1dc8def3" providerId="ADAL" clId="{E3E971B5-C415-B14C-8AF2-C78B44052F66}" dt="2024-01-21T23:01:01.971" v="347" actId="1076"/>
          <ac:picMkLst>
            <pc:docMk/>
            <pc:sldMk cId="1878473980" sldId="260"/>
            <ac:picMk id="55" creationId="{B68C0755-4257-402F-43F8-D0CD3A8697BC}"/>
          </ac:picMkLst>
        </pc:picChg>
        <pc:picChg chg="mod">
          <ac:chgData name="Barry, Tegan" userId="f37a767e-02a2-4567-919d-c1fc1dc8def3" providerId="ADAL" clId="{E3E971B5-C415-B14C-8AF2-C78B44052F66}" dt="2024-01-21T23:01:07.204" v="349" actId="1076"/>
          <ac:picMkLst>
            <pc:docMk/>
            <pc:sldMk cId="1878473980" sldId="260"/>
            <ac:picMk id="57" creationId="{B940FE81-9564-4F20-1695-5D4F997C35B1}"/>
          </ac:picMkLst>
        </pc:picChg>
        <pc:picChg chg="mod">
          <ac:chgData name="Barry, Tegan" userId="f37a767e-02a2-4567-919d-c1fc1dc8def3" providerId="ADAL" clId="{E3E971B5-C415-B14C-8AF2-C78B44052F66}" dt="2024-01-21T23:01:07.204" v="349" actId="1076"/>
          <ac:picMkLst>
            <pc:docMk/>
            <pc:sldMk cId="1878473980" sldId="260"/>
            <ac:picMk id="58" creationId="{208DB958-EE2C-26D7-65E5-79DE524998A7}"/>
          </ac:picMkLst>
        </pc:picChg>
        <pc:picChg chg="mod">
          <ac:chgData name="Barry, Tegan" userId="f37a767e-02a2-4567-919d-c1fc1dc8def3" providerId="ADAL" clId="{E3E971B5-C415-B14C-8AF2-C78B44052F66}" dt="2024-01-21T23:01:07.204" v="349" actId="1076"/>
          <ac:picMkLst>
            <pc:docMk/>
            <pc:sldMk cId="1878473980" sldId="260"/>
            <ac:picMk id="59" creationId="{8F522339-59A7-4984-AF9C-D17652EDC2D8}"/>
          </ac:picMkLst>
        </pc:picChg>
        <pc:picChg chg="mod">
          <ac:chgData name="Barry, Tegan" userId="f37a767e-02a2-4567-919d-c1fc1dc8def3" providerId="ADAL" clId="{E3E971B5-C415-B14C-8AF2-C78B44052F66}" dt="2024-01-21T23:01:07.204" v="349" actId="1076"/>
          <ac:picMkLst>
            <pc:docMk/>
            <pc:sldMk cId="1878473980" sldId="260"/>
            <ac:picMk id="60" creationId="{1F041412-59A0-57CE-025D-9041D77AFB8B}"/>
          </ac:picMkLst>
        </pc:picChg>
        <pc:picChg chg="mod">
          <ac:chgData name="Barry, Tegan" userId="f37a767e-02a2-4567-919d-c1fc1dc8def3" providerId="ADAL" clId="{E3E971B5-C415-B14C-8AF2-C78B44052F66}" dt="2024-01-21T23:01:07.204" v="349" actId="1076"/>
          <ac:picMkLst>
            <pc:docMk/>
            <pc:sldMk cId="1878473980" sldId="260"/>
            <ac:picMk id="61" creationId="{CE4DA532-C0C7-AAC9-64C2-EB2A2F38B086}"/>
          </ac:picMkLst>
        </pc:picChg>
        <pc:picChg chg="mod">
          <ac:chgData name="Barry, Tegan" userId="f37a767e-02a2-4567-919d-c1fc1dc8def3" providerId="ADAL" clId="{E3E971B5-C415-B14C-8AF2-C78B44052F66}" dt="2024-01-21T23:01:07.204" v="349" actId="1076"/>
          <ac:picMkLst>
            <pc:docMk/>
            <pc:sldMk cId="1878473980" sldId="260"/>
            <ac:picMk id="62" creationId="{792449AA-BAD9-2F22-8615-B2FF6ECA9D4F}"/>
          </ac:picMkLst>
        </pc:picChg>
        <pc:picChg chg="mod">
          <ac:chgData name="Barry, Tegan" userId="f37a767e-02a2-4567-919d-c1fc1dc8def3" providerId="ADAL" clId="{E3E971B5-C415-B14C-8AF2-C78B44052F66}" dt="2024-01-21T23:01:07.204" v="349" actId="1076"/>
          <ac:picMkLst>
            <pc:docMk/>
            <pc:sldMk cId="1878473980" sldId="260"/>
            <ac:picMk id="63" creationId="{C47B5481-BEA4-F80D-D1C6-47F175BC353E}"/>
          </ac:picMkLst>
        </pc:picChg>
        <pc:picChg chg="mod">
          <ac:chgData name="Barry, Tegan" userId="f37a767e-02a2-4567-919d-c1fc1dc8def3" providerId="ADAL" clId="{E3E971B5-C415-B14C-8AF2-C78B44052F66}" dt="2024-01-21T23:01:07.204" v="349" actId="1076"/>
          <ac:picMkLst>
            <pc:docMk/>
            <pc:sldMk cId="1878473980" sldId="260"/>
            <ac:picMk id="64" creationId="{65478AA0-DDBB-1C92-95C5-6677B3F6F90F}"/>
          </ac:picMkLst>
        </pc:picChg>
        <pc:picChg chg="mod">
          <ac:chgData name="Barry, Tegan" userId="f37a767e-02a2-4567-919d-c1fc1dc8def3" providerId="ADAL" clId="{E3E971B5-C415-B14C-8AF2-C78B44052F66}" dt="2024-01-21T23:01:11.340" v="351" actId="1076"/>
          <ac:picMkLst>
            <pc:docMk/>
            <pc:sldMk cId="1878473980" sldId="260"/>
            <ac:picMk id="66" creationId="{7680E379-45F7-55FC-D41B-A90EA4AFF00D}"/>
          </ac:picMkLst>
        </pc:picChg>
        <pc:picChg chg="mod">
          <ac:chgData name="Barry, Tegan" userId="f37a767e-02a2-4567-919d-c1fc1dc8def3" providerId="ADAL" clId="{E3E971B5-C415-B14C-8AF2-C78B44052F66}" dt="2024-01-21T23:01:11.340" v="351" actId="1076"/>
          <ac:picMkLst>
            <pc:docMk/>
            <pc:sldMk cId="1878473980" sldId="260"/>
            <ac:picMk id="67" creationId="{ECECD656-67AF-2940-782C-7621BDBA878D}"/>
          </ac:picMkLst>
        </pc:picChg>
        <pc:picChg chg="mod">
          <ac:chgData name="Barry, Tegan" userId="f37a767e-02a2-4567-919d-c1fc1dc8def3" providerId="ADAL" clId="{E3E971B5-C415-B14C-8AF2-C78B44052F66}" dt="2024-01-21T23:01:11.340" v="351" actId="1076"/>
          <ac:picMkLst>
            <pc:docMk/>
            <pc:sldMk cId="1878473980" sldId="260"/>
            <ac:picMk id="68" creationId="{0CE648E5-37D0-8ADA-6C95-B641745FC66F}"/>
          </ac:picMkLst>
        </pc:picChg>
        <pc:picChg chg="mod">
          <ac:chgData name="Barry, Tegan" userId="f37a767e-02a2-4567-919d-c1fc1dc8def3" providerId="ADAL" clId="{E3E971B5-C415-B14C-8AF2-C78B44052F66}" dt="2024-01-21T23:01:11.340" v="351" actId="1076"/>
          <ac:picMkLst>
            <pc:docMk/>
            <pc:sldMk cId="1878473980" sldId="260"/>
            <ac:picMk id="69" creationId="{437769F8-7642-C40E-7F35-A8A1689F9E69}"/>
          </ac:picMkLst>
        </pc:picChg>
        <pc:picChg chg="mod">
          <ac:chgData name="Barry, Tegan" userId="f37a767e-02a2-4567-919d-c1fc1dc8def3" providerId="ADAL" clId="{E3E971B5-C415-B14C-8AF2-C78B44052F66}" dt="2024-01-21T23:01:11.340" v="351" actId="1076"/>
          <ac:picMkLst>
            <pc:docMk/>
            <pc:sldMk cId="1878473980" sldId="260"/>
            <ac:picMk id="70" creationId="{3ACEE315-9D5A-1800-65DC-82CCFC50FFFA}"/>
          </ac:picMkLst>
        </pc:picChg>
        <pc:picChg chg="mod">
          <ac:chgData name="Barry, Tegan" userId="f37a767e-02a2-4567-919d-c1fc1dc8def3" providerId="ADAL" clId="{E3E971B5-C415-B14C-8AF2-C78B44052F66}" dt="2024-01-21T23:01:11.340" v="351" actId="1076"/>
          <ac:picMkLst>
            <pc:docMk/>
            <pc:sldMk cId="1878473980" sldId="260"/>
            <ac:picMk id="71" creationId="{676C24F9-258E-44EE-CB3D-E33DA7A9B39F}"/>
          </ac:picMkLst>
        </pc:picChg>
        <pc:picChg chg="mod">
          <ac:chgData name="Barry, Tegan" userId="f37a767e-02a2-4567-919d-c1fc1dc8def3" providerId="ADAL" clId="{E3E971B5-C415-B14C-8AF2-C78B44052F66}" dt="2024-01-21T23:01:11.340" v="351" actId="1076"/>
          <ac:picMkLst>
            <pc:docMk/>
            <pc:sldMk cId="1878473980" sldId="260"/>
            <ac:picMk id="72" creationId="{E1FDDD30-2D7B-B302-6950-016A4C26CE7B}"/>
          </ac:picMkLst>
        </pc:picChg>
        <pc:picChg chg="mod">
          <ac:chgData name="Barry, Tegan" userId="f37a767e-02a2-4567-919d-c1fc1dc8def3" providerId="ADAL" clId="{E3E971B5-C415-B14C-8AF2-C78B44052F66}" dt="2024-01-21T23:01:11.340" v="351" actId="1076"/>
          <ac:picMkLst>
            <pc:docMk/>
            <pc:sldMk cId="1878473980" sldId="260"/>
            <ac:picMk id="73" creationId="{0131AA88-A981-317B-79A5-673D0A4EB535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74" creationId="{359CBDBB-1709-5943-5E28-84EE79E3C3F4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75" creationId="{93A8BC21-F94D-121D-F13F-6B514BA9C282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76" creationId="{B279D835-FA60-BB01-E99E-C39C3B71F74F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77" creationId="{254FC422-4B32-1572-6868-8B2511351768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78" creationId="{24E048C0-AE61-EA14-FB8C-7B5A24CBB9CD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79" creationId="{1C8A97E0-DD9B-332B-7CBE-00C8580E48F0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80" creationId="{7E10E074-E6E2-42C7-DF7F-16406A3FC718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81" creationId="{DC54EF3B-A869-872A-A01E-CCD19CB802B4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82" creationId="{126E99C0-CCBA-6DB6-4238-171FC3786C48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83" creationId="{E8E543AD-1547-EEB4-F88E-609DE77538D3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84" creationId="{0600E7F1-4BD5-CBFE-25C7-10829BDBD8FC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85" creationId="{44AFE8FF-969A-0364-1F46-FEDF708314C9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86" creationId="{F64909E4-599E-E397-B1BA-EB899FA93B30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87" creationId="{77626990-F9B6-4E03-72E8-E86887CC4040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88" creationId="{0D8A5B04-576A-FCBF-F626-C10C3F66372F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89" creationId="{58D7360D-CEC0-D2C2-733B-A65C6A7F87ED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90" creationId="{72006CCC-977E-DE15-4220-C22C645D8882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91" creationId="{6A8E8C85-0EC7-C9AB-6983-3E640FDA3AC7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92" creationId="{3937C50D-0754-0A97-CA0D-CDE0F62FDC47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93" creationId="{E895E226-6B9F-0602-BE54-1E8B58D447F6}"/>
          </ac:picMkLst>
        </pc:picChg>
        <pc:picChg chg="add del mod">
          <ac:chgData name="Barry, Tegan" userId="f37a767e-02a2-4567-919d-c1fc1dc8def3" providerId="ADAL" clId="{E3E971B5-C415-B14C-8AF2-C78B44052F66}" dt="2024-01-21T23:16:06.369" v="544" actId="478"/>
          <ac:picMkLst>
            <pc:docMk/>
            <pc:sldMk cId="1878473980" sldId="260"/>
            <ac:picMk id="94" creationId="{EBD22F19-6B00-6889-CC5A-CE74E5FE8874}"/>
          </ac:picMkLst>
        </pc:picChg>
        <pc:picChg chg="add del mod">
          <ac:chgData name="Barry, Tegan" userId="f37a767e-02a2-4567-919d-c1fc1dc8def3" providerId="ADAL" clId="{E3E971B5-C415-B14C-8AF2-C78B44052F66}" dt="2024-01-21T23:16:05.805" v="543" actId="478"/>
          <ac:picMkLst>
            <pc:docMk/>
            <pc:sldMk cId="1878473980" sldId="260"/>
            <ac:picMk id="95" creationId="{1629B507-7FB2-953C-391F-2DB6A8C6D2E1}"/>
          </ac:picMkLst>
        </pc:picChg>
        <pc:picChg chg="add del mod">
          <ac:chgData name="Barry, Tegan" userId="f37a767e-02a2-4567-919d-c1fc1dc8def3" providerId="ADAL" clId="{E3E971B5-C415-B14C-8AF2-C78B44052F66}" dt="2024-01-21T23:16:05.398" v="542" actId="478"/>
          <ac:picMkLst>
            <pc:docMk/>
            <pc:sldMk cId="1878473980" sldId="260"/>
            <ac:picMk id="96" creationId="{1328C86F-8289-A762-5975-8ADC19E36740}"/>
          </ac:picMkLst>
        </pc:picChg>
        <pc:picChg chg="add del mod">
          <ac:chgData name="Barry, Tegan" userId="f37a767e-02a2-4567-919d-c1fc1dc8def3" providerId="ADAL" clId="{E3E971B5-C415-B14C-8AF2-C78B44052F66}" dt="2024-01-21T23:16:04.736" v="541" actId="478"/>
          <ac:picMkLst>
            <pc:docMk/>
            <pc:sldMk cId="1878473980" sldId="260"/>
            <ac:picMk id="97" creationId="{9CEFF129-FB4B-4956-0DD5-20D3E6FF6D64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98" creationId="{B9F21FE6-E9C7-B0B4-2DF7-DD8EE3358805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99" creationId="{C3ED8227-1E8F-75AD-641D-15D893FAB4D7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100" creationId="{F038F58E-F21A-8C4C-8DF3-DBEFCD042336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101" creationId="{5F6EAFD8-3113-A717-1437-BE2463E2FEF5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102" creationId="{D17F9761-77AA-ADA3-6901-AC41A039791D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103" creationId="{545FCAED-CACB-C592-C812-12B5AB3BAFA6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104" creationId="{7A65A553-2341-33D8-F98B-145F30A03583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105" creationId="{4E6B6DA9-5675-BFAE-9D53-5C10D8CC03E3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106" creationId="{D21562B7-B621-D76E-5FD6-E64F027A5D86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107" creationId="{5920D399-3EFD-5344-ACD0-FC833F18CA98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108" creationId="{10CB92B7-6277-9D6B-1C7B-67BF04141D51}"/>
          </ac:picMkLst>
        </pc:picChg>
        <pc:picChg chg="add mod">
          <ac:chgData name="Barry, Tegan" userId="f37a767e-02a2-4567-919d-c1fc1dc8def3" providerId="ADAL" clId="{E3E971B5-C415-B14C-8AF2-C78B44052F66}" dt="2024-01-21T23:51:21.870" v="1181" actId="208"/>
          <ac:picMkLst>
            <pc:docMk/>
            <pc:sldMk cId="1878473980" sldId="260"/>
            <ac:picMk id="109" creationId="{A3B1A92F-93D0-6D82-122F-E56F159CE552}"/>
          </ac:picMkLst>
        </pc:picChg>
      </pc:sldChg>
      <pc:sldChg chg="addSp delSp modSp new">
        <pc:chgData name="Barry, Tegan" userId="f37a767e-02a2-4567-919d-c1fc1dc8def3" providerId="ADAL" clId="{E3E971B5-C415-B14C-8AF2-C78B44052F66}" dt="2024-01-21T23:51:31.142" v="1183" actId="208"/>
        <pc:sldMkLst>
          <pc:docMk/>
          <pc:sldMk cId="574331250" sldId="261"/>
        </pc:sldMkLst>
        <pc:grpChg chg="add mod">
          <ac:chgData name="Barry, Tegan" userId="f37a767e-02a2-4567-919d-c1fc1dc8def3" providerId="ADAL" clId="{E3E971B5-C415-B14C-8AF2-C78B44052F66}" dt="2024-01-21T23:51:31.142" v="1183" actId="208"/>
          <ac:grpSpMkLst>
            <pc:docMk/>
            <pc:sldMk cId="574331250" sldId="261"/>
            <ac:grpSpMk id="10" creationId="{22113787-9ADB-0A46-3575-D1ABA5A7F846}"/>
          </ac:grpSpMkLst>
        </pc:grpChg>
        <pc:grpChg chg="add mod">
          <ac:chgData name="Barry, Tegan" userId="f37a767e-02a2-4567-919d-c1fc1dc8def3" providerId="ADAL" clId="{E3E971B5-C415-B14C-8AF2-C78B44052F66}" dt="2024-01-21T23:51:31.142" v="1183" actId="208"/>
          <ac:grpSpMkLst>
            <pc:docMk/>
            <pc:sldMk cId="574331250" sldId="261"/>
            <ac:grpSpMk id="11" creationId="{86F704F9-F212-31D3-060B-822ADC6C1E53}"/>
          </ac:grpSpMkLst>
        </pc:grpChg>
        <pc:grpChg chg="add mod">
          <ac:chgData name="Barry, Tegan" userId="f37a767e-02a2-4567-919d-c1fc1dc8def3" providerId="ADAL" clId="{E3E971B5-C415-B14C-8AF2-C78B44052F66}" dt="2024-01-21T23:51:31.142" v="1183" actId="208"/>
          <ac:grpSpMkLst>
            <pc:docMk/>
            <pc:sldMk cId="574331250" sldId="261"/>
            <ac:grpSpMk id="20" creationId="{B6D41322-5694-20B2-F860-46241A0B0C58}"/>
          </ac:grpSpMkLst>
        </pc:grpChg>
        <pc:grpChg chg="add mod">
          <ac:chgData name="Barry, Tegan" userId="f37a767e-02a2-4567-919d-c1fc1dc8def3" providerId="ADAL" clId="{E3E971B5-C415-B14C-8AF2-C78B44052F66}" dt="2024-01-21T23:51:31.142" v="1183" actId="208"/>
          <ac:grpSpMkLst>
            <pc:docMk/>
            <pc:sldMk cId="574331250" sldId="261"/>
            <ac:grpSpMk id="29" creationId="{9D295CB1-0701-065F-3258-D80CAE794BCE}"/>
          </ac:grpSpMkLst>
        </pc:grpChg>
        <pc:grpChg chg="add mod">
          <ac:chgData name="Barry, Tegan" userId="f37a767e-02a2-4567-919d-c1fc1dc8def3" providerId="ADAL" clId="{E3E971B5-C415-B14C-8AF2-C78B44052F66}" dt="2024-01-21T23:51:31.142" v="1183" actId="208"/>
          <ac:grpSpMkLst>
            <pc:docMk/>
            <pc:sldMk cId="574331250" sldId="261"/>
            <ac:grpSpMk id="38" creationId="{35D153CC-3A11-B6BC-54EA-E51B62BD139F}"/>
          </ac:grpSpMkLst>
        </pc:grpChg>
        <pc:grpChg chg="add mod">
          <ac:chgData name="Barry, Tegan" userId="f37a767e-02a2-4567-919d-c1fc1dc8def3" providerId="ADAL" clId="{E3E971B5-C415-B14C-8AF2-C78B44052F66}" dt="2024-01-21T23:51:31.142" v="1183" actId="208"/>
          <ac:grpSpMkLst>
            <pc:docMk/>
            <pc:sldMk cId="574331250" sldId="261"/>
            <ac:grpSpMk id="47" creationId="{84B40363-92FB-FC25-CD9A-D879143B4916}"/>
          </ac:grpSpMkLst>
        </pc:grpChg>
        <pc:grpChg chg="add mod">
          <ac:chgData name="Barry, Tegan" userId="f37a767e-02a2-4567-919d-c1fc1dc8def3" providerId="ADAL" clId="{E3E971B5-C415-B14C-8AF2-C78B44052F66}" dt="2024-01-21T23:51:31.142" v="1183" actId="208"/>
          <ac:grpSpMkLst>
            <pc:docMk/>
            <pc:sldMk cId="574331250" sldId="261"/>
            <ac:grpSpMk id="56" creationId="{BFB4080D-B419-CAC8-234F-C71E3C54463A}"/>
          </ac:grpSpMkLst>
        </pc:grpChg>
        <pc:grpChg chg="add del mod">
          <ac:chgData name="Barry, Tegan" userId="f37a767e-02a2-4567-919d-c1fc1dc8def3" providerId="ADAL" clId="{E3E971B5-C415-B14C-8AF2-C78B44052F66}" dt="2024-01-21T23:03:00.603" v="391" actId="165"/>
          <ac:grpSpMkLst>
            <pc:docMk/>
            <pc:sldMk cId="574331250" sldId="261"/>
            <ac:grpSpMk id="65" creationId="{02048630-6FD4-55F2-0C9E-3CD7A81A0358}"/>
          </ac:grpSpMkLst>
        </pc:grpChg>
        <pc:picChg chg="add mod">
          <ac:chgData name="Barry, Tegan" userId="f37a767e-02a2-4567-919d-c1fc1dc8def3" providerId="ADAL" clId="{E3E971B5-C415-B14C-8AF2-C78B44052F66}" dt="2024-01-21T23:02:12.504" v="372" actId="164"/>
          <ac:picMkLst>
            <pc:docMk/>
            <pc:sldMk cId="574331250" sldId="261"/>
            <ac:picMk id="2" creationId="{33EFF15F-C242-AB72-2CDD-8DCBA3397B77}"/>
          </ac:picMkLst>
        </pc:picChg>
        <pc:picChg chg="add mod">
          <ac:chgData name="Barry, Tegan" userId="f37a767e-02a2-4567-919d-c1fc1dc8def3" providerId="ADAL" clId="{E3E971B5-C415-B14C-8AF2-C78B44052F66}" dt="2024-01-21T23:02:12.504" v="372" actId="164"/>
          <ac:picMkLst>
            <pc:docMk/>
            <pc:sldMk cId="574331250" sldId="261"/>
            <ac:picMk id="3" creationId="{3FA18692-18C2-865F-C6B5-598B3DD2C087}"/>
          </ac:picMkLst>
        </pc:picChg>
        <pc:picChg chg="add mod">
          <ac:chgData name="Barry, Tegan" userId="f37a767e-02a2-4567-919d-c1fc1dc8def3" providerId="ADAL" clId="{E3E971B5-C415-B14C-8AF2-C78B44052F66}" dt="2024-01-21T23:02:12.504" v="372" actId="164"/>
          <ac:picMkLst>
            <pc:docMk/>
            <pc:sldMk cId="574331250" sldId="261"/>
            <ac:picMk id="4" creationId="{E36B0460-FBF7-0C86-F90B-B86785352FFA}"/>
          </ac:picMkLst>
        </pc:picChg>
        <pc:picChg chg="add mod">
          <ac:chgData name="Barry, Tegan" userId="f37a767e-02a2-4567-919d-c1fc1dc8def3" providerId="ADAL" clId="{E3E971B5-C415-B14C-8AF2-C78B44052F66}" dt="2024-01-21T23:02:12.504" v="372" actId="164"/>
          <ac:picMkLst>
            <pc:docMk/>
            <pc:sldMk cId="574331250" sldId="261"/>
            <ac:picMk id="5" creationId="{D990C999-D49A-0939-4F8C-21AFCCE8D171}"/>
          </ac:picMkLst>
        </pc:picChg>
        <pc:picChg chg="add mod">
          <ac:chgData name="Barry, Tegan" userId="f37a767e-02a2-4567-919d-c1fc1dc8def3" providerId="ADAL" clId="{E3E971B5-C415-B14C-8AF2-C78B44052F66}" dt="2024-01-21T23:02:12.504" v="372" actId="164"/>
          <ac:picMkLst>
            <pc:docMk/>
            <pc:sldMk cId="574331250" sldId="261"/>
            <ac:picMk id="6" creationId="{4F8B5296-9FCA-3D93-C77D-C300EB1241B1}"/>
          </ac:picMkLst>
        </pc:picChg>
        <pc:picChg chg="add mod">
          <ac:chgData name="Barry, Tegan" userId="f37a767e-02a2-4567-919d-c1fc1dc8def3" providerId="ADAL" clId="{E3E971B5-C415-B14C-8AF2-C78B44052F66}" dt="2024-01-21T23:02:12.504" v="372" actId="164"/>
          <ac:picMkLst>
            <pc:docMk/>
            <pc:sldMk cId="574331250" sldId="261"/>
            <ac:picMk id="7" creationId="{456B7123-F7CE-3F88-7120-CEBA408B9573}"/>
          </ac:picMkLst>
        </pc:picChg>
        <pc:picChg chg="add mod">
          <ac:chgData name="Barry, Tegan" userId="f37a767e-02a2-4567-919d-c1fc1dc8def3" providerId="ADAL" clId="{E3E971B5-C415-B14C-8AF2-C78B44052F66}" dt="2024-01-21T23:02:12.504" v="372" actId="164"/>
          <ac:picMkLst>
            <pc:docMk/>
            <pc:sldMk cId="574331250" sldId="261"/>
            <ac:picMk id="8" creationId="{0E19FD33-7203-DE1A-B4AA-9F79318AB295}"/>
          </ac:picMkLst>
        </pc:picChg>
        <pc:picChg chg="add mod">
          <ac:chgData name="Barry, Tegan" userId="f37a767e-02a2-4567-919d-c1fc1dc8def3" providerId="ADAL" clId="{E3E971B5-C415-B14C-8AF2-C78B44052F66}" dt="2024-01-21T23:02:12.504" v="372" actId="164"/>
          <ac:picMkLst>
            <pc:docMk/>
            <pc:sldMk cId="574331250" sldId="261"/>
            <ac:picMk id="9" creationId="{CB0FF5B2-31E1-3BA2-E7D9-9A8F7216E580}"/>
          </ac:picMkLst>
        </pc:picChg>
        <pc:picChg chg="mod">
          <ac:chgData name="Barry, Tegan" userId="f37a767e-02a2-4567-919d-c1fc1dc8def3" providerId="ADAL" clId="{E3E971B5-C415-B14C-8AF2-C78B44052F66}" dt="2024-01-21T23:02:21.752" v="378" actId="1076"/>
          <ac:picMkLst>
            <pc:docMk/>
            <pc:sldMk cId="574331250" sldId="261"/>
            <ac:picMk id="12" creationId="{BA8779C4-F073-39B9-A0A0-F78B88D18315}"/>
          </ac:picMkLst>
        </pc:picChg>
        <pc:picChg chg="mod">
          <ac:chgData name="Barry, Tegan" userId="f37a767e-02a2-4567-919d-c1fc1dc8def3" providerId="ADAL" clId="{E3E971B5-C415-B14C-8AF2-C78B44052F66}" dt="2024-01-21T23:02:21.752" v="378" actId="1076"/>
          <ac:picMkLst>
            <pc:docMk/>
            <pc:sldMk cId="574331250" sldId="261"/>
            <ac:picMk id="13" creationId="{0FCE70F4-9380-543F-3260-9FB2C7794694}"/>
          </ac:picMkLst>
        </pc:picChg>
        <pc:picChg chg="mod">
          <ac:chgData name="Barry, Tegan" userId="f37a767e-02a2-4567-919d-c1fc1dc8def3" providerId="ADAL" clId="{E3E971B5-C415-B14C-8AF2-C78B44052F66}" dt="2024-01-21T23:02:21.752" v="378" actId="1076"/>
          <ac:picMkLst>
            <pc:docMk/>
            <pc:sldMk cId="574331250" sldId="261"/>
            <ac:picMk id="14" creationId="{BB7BE51E-AC69-ADE4-6E64-BCF81813CE03}"/>
          </ac:picMkLst>
        </pc:picChg>
        <pc:picChg chg="mod">
          <ac:chgData name="Barry, Tegan" userId="f37a767e-02a2-4567-919d-c1fc1dc8def3" providerId="ADAL" clId="{E3E971B5-C415-B14C-8AF2-C78B44052F66}" dt="2024-01-21T23:02:21.752" v="378" actId="1076"/>
          <ac:picMkLst>
            <pc:docMk/>
            <pc:sldMk cId="574331250" sldId="261"/>
            <ac:picMk id="15" creationId="{027E2D38-5C82-699E-9849-63E4DFC29B8E}"/>
          </ac:picMkLst>
        </pc:picChg>
        <pc:picChg chg="mod">
          <ac:chgData name="Barry, Tegan" userId="f37a767e-02a2-4567-919d-c1fc1dc8def3" providerId="ADAL" clId="{E3E971B5-C415-B14C-8AF2-C78B44052F66}" dt="2024-01-21T23:02:21.752" v="378" actId="1076"/>
          <ac:picMkLst>
            <pc:docMk/>
            <pc:sldMk cId="574331250" sldId="261"/>
            <ac:picMk id="16" creationId="{28A02723-8F33-D5D3-35CC-A06652B49DF3}"/>
          </ac:picMkLst>
        </pc:picChg>
        <pc:picChg chg="mod">
          <ac:chgData name="Barry, Tegan" userId="f37a767e-02a2-4567-919d-c1fc1dc8def3" providerId="ADAL" clId="{E3E971B5-C415-B14C-8AF2-C78B44052F66}" dt="2024-01-21T23:02:21.752" v="378" actId="1076"/>
          <ac:picMkLst>
            <pc:docMk/>
            <pc:sldMk cId="574331250" sldId="261"/>
            <ac:picMk id="17" creationId="{274280DE-064E-1DA2-0E2A-2E69109C6D90}"/>
          </ac:picMkLst>
        </pc:picChg>
        <pc:picChg chg="mod">
          <ac:chgData name="Barry, Tegan" userId="f37a767e-02a2-4567-919d-c1fc1dc8def3" providerId="ADAL" clId="{E3E971B5-C415-B14C-8AF2-C78B44052F66}" dt="2024-01-21T23:02:21.752" v="378" actId="1076"/>
          <ac:picMkLst>
            <pc:docMk/>
            <pc:sldMk cId="574331250" sldId="261"/>
            <ac:picMk id="18" creationId="{35EC9D0C-76F6-DEBE-13C1-C22DEA54B0A5}"/>
          </ac:picMkLst>
        </pc:picChg>
        <pc:picChg chg="mod">
          <ac:chgData name="Barry, Tegan" userId="f37a767e-02a2-4567-919d-c1fc1dc8def3" providerId="ADAL" clId="{E3E971B5-C415-B14C-8AF2-C78B44052F66}" dt="2024-01-21T23:02:21.752" v="378" actId="1076"/>
          <ac:picMkLst>
            <pc:docMk/>
            <pc:sldMk cId="574331250" sldId="261"/>
            <ac:picMk id="19" creationId="{A3EA4A25-5CB0-4B72-EE1F-8AA3DD4B8C5E}"/>
          </ac:picMkLst>
        </pc:picChg>
        <pc:picChg chg="mod">
          <ac:chgData name="Barry, Tegan" userId="f37a767e-02a2-4567-919d-c1fc1dc8def3" providerId="ADAL" clId="{E3E971B5-C415-B14C-8AF2-C78B44052F66}" dt="2024-01-21T23:02:25.169" v="379" actId="1076"/>
          <ac:picMkLst>
            <pc:docMk/>
            <pc:sldMk cId="574331250" sldId="261"/>
            <ac:picMk id="21" creationId="{EAF562F6-3604-E170-DA95-A54F57A4E3FD}"/>
          </ac:picMkLst>
        </pc:picChg>
        <pc:picChg chg="mod">
          <ac:chgData name="Barry, Tegan" userId="f37a767e-02a2-4567-919d-c1fc1dc8def3" providerId="ADAL" clId="{E3E971B5-C415-B14C-8AF2-C78B44052F66}" dt="2024-01-21T23:02:25.169" v="379" actId="1076"/>
          <ac:picMkLst>
            <pc:docMk/>
            <pc:sldMk cId="574331250" sldId="261"/>
            <ac:picMk id="22" creationId="{E6225892-68CA-EF04-B8A9-DD8E0A972FEE}"/>
          </ac:picMkLst>
        </pc:picChg>
        <pc:picChg chg="mod">
          <ac:chgData name="Barry, Tegan" userId="f37a767e-02a2-4567-919d-c1fc1dc8def3" providerId="ADAL" clId="{E3E971B5-C415-B14C-8AF2-C78B44052F66}" dt="2024-01-21T23:02:25.169" v="379" actId="1076"/>
          <ac:picMkLst>
            <pc:docMk/>
            <pc:sldMk cId="574331250" sldId="261"/>
            <ac:picMk id="23" creationId="{A6246CA6-BD4B-8695-B7AF-D904A8F1E82D}"/>
          </ac:picMkLst>
        </pc:picChg>
        <pc:picChg chg="mod">
          <ac:chgData name="Barry, Tegan" userId="f37a767e-02a2-4567-919d-c1fc1dc8def3" providerId="ADAL" clId="{E3E971B5-C415-B14C-8AF2-C78B44052F66}" dt="2024-01-21T23:02:25.169" v="379" actId="1076"/>
          <ac:picMkLst>
            <pc:docMk/>
            <pc:sldMk cId="574331250" sldId="261"/>
            <ac:picMk id="24" creationId="{190CEF7F-1A45-A0AC-65E9-F451CEDBB7FD}"/>
          </ac:picMkLst>
        </pc:picChg>
        <pc:picChg chg="mod">
          <ac:chgData name="Barry, Tegan" userId="f37a767e-02a2-4567-919d-c1fc1dc8def3" providerId="ADAL" clId="{E3E971B5-C415-B14C-8AF2-C78B44052F66}" dt="2024-01-21T23:02:25.169" v="379" actId="1076"/>
          <ac:picMkLst>
            <pc:docMk/>
            <pc:sldMk cId="574331250" sldId="261"/>
            <ac:picMk id="25" creationId="{A7BCE3DC-47F8-8E67-BBAF-713280C665EC}"/>
          </ac:picMkLst>
        </pc:picChg>
        <pc:picChg chg="mod">
          <ac:chgData name="Barry, Tegan" userId="f37a767e-02a2-4567-919d-c1fc1dc8def3" providerId="ADAL" clId="{E3E971B5-C415-B14C-8AF2-C78B44052F66}" dt="2024-01-21T23:02:25.169" v="379" actId="1076"/>
          <ac:picMkLst>
            <pc:docMk/>
            <pc:sldMk cId="574331250" sldId="261"/>
            <ac:picMk id="26" creationId="{54AE3087-7412-0B36-0406-06188FF0A456}"/>
          </ac:picMkLst>
        </pc:picChg>
        <pc:picChg chg="mod">
          <ac:chgData name="Barry, Tegan" userId="f37a767e-02a2-4567-919d-c1fc1dc8def3" providerId="ADAL" clId="{E3E971B5-C415-B14C-8AF2-C78B44052F66}" dt="2024-01-21T23:02:25.169" v="379" actId="1076"/>
          <ac:picMkLst>
            <pc:docMk/>
            <pc:sldMk cId="574331250" sldId="261"/>
            <ac:picMk id="27" creationId="{19D82E42-8433-8FDC-8D78-737253C747AA}"/>
          </ac:picMkLst>
        </pc:picChg>
        <pc:picChg chg="mod">
          <ac:chgData name="Barry, Tegan" userId="f37a767e-02a2-4567-919d-c1fc1dc8def3" providerId="ADAL" clId="{E3E971B5-C415-B14C-8AF2-C78B44052F66}" dt="2024-01-21T23:02:25.169" v="379" actId="1076"/>
          <ac:picMkLst>
            <pc:docMk/>
            <pc:sldMk cId="574331250" sldId="261"/>
            <ac:picMk id="28" creationId="{0CD11009-C271-2DE9-114D-26AF5339752E}"/>
          </ac:picMkLst>
        </pc:picChg>
        <pc:picChg chg="mod">
          <ac:chgData name="Barry, Tegan" userId="f37a767e-02a2-4567-919d-c1fc1dc8def3" providerId="ADAL" clId="{E3E971B5-C415-B14C-8AF2-C78B44052F66}" dt="2024-01-21T23:02:33.254" v="383" actId="1076"/>
          <ac:picMkLst>
            <pc:docMk/>
            <pc:sldMk cId="574331250" sldId="261"/>
            <ac:picMk id="30" creationId="{C3C9C8BB-5615-7196-03B5-B8D2C6AC2EEC}"/>
          </ac:picMkLst>
        </pc:picChg>
        <pc:picChg chg="mod">
          <ac:chgData name="Barry, Tegan" userId="f37a767e-02a2-4567-919d-c1fc1dc8def3" providerId="ADAL" clId="{E3E971B5-C415-B14C-8AF2-C78B44052F66}" dt="2024-01-21T23:02:33.254" v="383" actId="1076"/>
          <ac:picMkLst>
            <pc:docMk/>
            <pc:sldMk cId="574331250" sldId="261"/>
            <ac:picMk id="31" creationId="{328D3CF7-ABFD-C69A-64F0-149D9089382C}"/>
          </ac:picMkLst>
        </pc:picChg>
        <pc:picChg chg="mod">
          <ac:chgData name="Barry, Tegan" userId="f37a767e-02a2-4567-919d-c1fc1dc8def3" providerId="ADAL" clId="{E3E971B5-C415-B14C-8AF2-C78B44052F66}" dt="2024-01-21T23:02:33.254" v="383" actId="1076"/>
          <ac:picMkLst>
            <pc:docMk/>
            <pc:sldMk cId="574331250" sldId="261"/>
            <ac:picMk id="32" creationId="{85E2AB17-F3E1-1ECB-7B7D-039EC8AF3F3C}"/>
          </ac:picMkLst>
        </pc:picChg>
        <pc:picChg chg="mod">
          <ac:chgData name="Barry, Tegan" userId="f37a767e-02a2-4567-919d-c1fc1dc8def3" providerId="ADAL" clId="{E3E971B5-C415-B14C-8AF2-C78B44052F66}" dt="2024-01-21T23:02:33.254" v="383" actId="1076"/>
          <ac:picMkLst>
            <pc:docMk/>
            <pc:sldMk cId="574331250" sldId="261"/>
            <ac:picMk id="33" creationId="{93268820-4A69-64B0-1182-31879087DB10}"/>
          </ac:picMkLst>
        </pc:picChg>
        <pc:picChg chg="mod">
          <ac:chgData name="Barry, Tegan" userId="f37a767e-02a2-4567-919d-c1fc1dc8def3" providerId="ADAL" clId="{E3E971B5-C415-B14C-8AF2-C78B44052F66}" dt="2024-01-21T23:02:33.254" v="383" actId="1076"/>
          <ac:picMkLst>
            <pc:docMk/>
            <pc:sldMk cId="574331250" sldId="261"/>
            <ac:picMk id="34" creationId="{ABD6BD61-E5F0-2B36-8259-AE7D0DBA4CA6}"/>
          </ac:picMkLst>
        </pc:picChg>
        <pc:picChg chg="mod">
          <ac:chgData name="Barry, Tegan" userId="f37a767e-02a2-4567-919d-c1fc1dc8def3" providerId="ADAL" clId="{E3E971B5-C415-B14C-8AF2-C78B44052F66}" dt="2024-01-21T23:02:33.254" v="383" actId="1076"/>
          <ac:picMkLst>
            <pc:docMk/>
            <pc:sldMk cId="574331250" sldId="261"/>
            <ac:picMk id="35" creationId="{BCB9CA4E-DA41-2219-786C-9A67BFD2BC04}"/>
          </ac:picMkLst>
        </pc:picChg>
        <pc:picChg chg="mod">
          <ac:chgData name="Barry, Tegan" userId="f37a767e-02a2-4567-919d-c1fc1dc8def3" providerId="ADAL" clId="{E3E971B5-C415-B14C-8AF2-C78B44052F66}" dt="2024-01-21T23:02:33.254" v="383" actId="1076"/>
          <ac:picMkLst>
            <pc:docMk/>
            <pc:sldMk cId="574331250" sldId="261"/>
            <ac:picMk id="36" creationId="{61B2F7A6-BC54-2A86-0628-79DFE97C3E21}"/>
          </ac:picMkLst>
        </pc:picChg>
        <pc:picChg chg="mod">
          <ac:chgData name="Barry, Tegan" userId="f37a767e-02a2-4567-919d-c1fc1dc8def3" providerId="ADAL" clId="{E3E971B5-C415-B14C-8AF2-C78B44052F66}" dt="2024-01-21T23:02:33.254" v="383" actId="1076"/>
          <ac:picMkLst>
            <pc:docMk/>
            <pc:sldMk cId="574331250" sldId="261"/>
            <ac:picMk id="37" creationId="{5E29D06E-4CB9-3E04-AEE9-13C2982A4304}"/>
          </ac:picMkLst>
        </pc:picChg>
        <pc:picChg chg="mod">
          <ac:chgData name="Barry, Tegan" userId="f37a767e-02a2-4567-919d-c1fc1dc8def3" providerId="ADAL" clId="{E3E971B5-C415-B14C-8AF2-C78B44052F66}" dt="2024-01-21T23:02:36.752" v="384" actId="1076"/>
          <ac:picMkLst>
            <pc:docMk/>
            <pc:sldMk cId="574331250" sldId="261"/>
            <ac:picMk id="39" creationId="{BE709996-7CF6-852B-D3A9-1D37657CFDF2}"/>
          </ac:picMkLst>
        </pc:picChg>
        <pc:picChg chg="mod">
          <ac:chgData name="Barry, Tegan" userId="f37a767e-02a2-4567-919d-c1fc1dc8def3" providerId="ADAL" clId="{E3E971B5-C415-B14C-8AF2-C78B44052F66}" dt="2024-01-21T23:02:36.752" v="384" actId="1076"/>
          <ac:picMkLst>
            <pc:docMk/>
            <pc:sldMk cId="574331250" sldId="261"/>
            <ac:picMk id="40" creationId="{E0FF033B-9E21-D1EE-C664-18D830BA8B93}"/>
          </ac:picMkLst>
        </pc:picChg>
        <pc:picChg chg="mod">
          <ac:chgData name="Barry, Tegan" userId="f37a767e-02a2-4567-919d-c1fc1dc8def3" providerId="ADAL" clId="{E3E971B5-C415-B14C-8AF2-C78B44052F66}" dt="2024-01-21T23:02:36.752" v="384" actId="1076"/>
          <ac:picMkLst>
            <pc:docMk/>
            <pc:sldMk cId="574331250" sldId="261"/>
            <ac:picMk id="41" creationId="{CDB560EF-EAEF-F977-8D90-4779E3D7C212}"/>
          </ac:picMkLst>
        </pc:picChg>
        <pc:picChg chg="mod">
          <ac:chgData name="Barry, Tegan" userId="f37a767e-02a2-4567-919d-c1fc1dc8def3" providerId="ADAL" clId="{E3E971B5-C415-B14C-8AF2-C78B44052F66}" dt="2024-01-21T23:02:36.752" v="384" actId="1076"/>
          <ac:picMkLst>
            <pc:docMk/>
            <pc:sldMk cId="574331250" sldId="261"/>
            <ac:picMk id="42" creationId="{07E3CF33-2A0E-EB05-B1B5-192147875E8D}"/>
          </ac:picMkLst>
        </pc:picChg>
        <pc:picChg chg="mod">
          <ac:chgData name="Barry, Tegan" userId="f37a767e-02a2-4567-919d-c1fc1dc8def3" providerId="ADAL" clId="{E3E971B5-C415-B14C-8AF2-C78B44052F66}" dt="2024-01-21T23:02:36.752" v="384" actId="1076"/>
          <ac:picMkLst>
            <pc:docMk/>
            <pc:sldMk cId="574331250" sldId="261"/>
            <ac:picMk id="43" creationId="{54304EA0-3959-24F9-1CBB-D10E9F7A50C5}"/>
          </ac:picMkLst>
        </pc:picChg>
        <pc:picChg chg="mod">
          <ac:chgData name="Barry, Tegan" userId="f37a767e-02a2-4567-919d-c1fc1dc8def3" providerId="ADAL" clId="{E3E971B5-C415-B14C-8AF2-C78B44052F66}" dt="2024-01-21T23:02:36.752" v="384" actId="1076"/>
          <ac:picMkLst>
            <pc:docMk/>
            <pc:sldMk cId="574331250" sldId="261"/>
            <ac:picMk id="44" creationId="{45DE37DC-275D-58D9-18E3-CF73DE8199D9}"/>
          </ac:picMkLst>
        </pc:picChg>
        <pc:picChg chg="mod">
          <ac:chgData name="Barry, Tegan" userId="f37a767e-02a2-4567-919d-c1fc1dc8def3" providerId="ADAL" clId="{E3E971B5-C415-B14C-8AF2-C78B44052F66}" dt="2024-01-21T23:02:36.752" v="384" actId="1076"/>
          <ac:picMkLst>
            <pc:docMk/>
            <pc:sldMk cId="574331250" sldId="261"/>
            <ac:picMk id="45" creationId="{861BD0B8-5A16-EBDD-FAB9-3E6C11E60A32}"/>
          </ac:picMkLst>
        </pc:picChg>
        <pc:picChg chg="mod">
          <ac:chgData name="Barry, Tegan" userId="f37a767e-02a2-4567-919d-c1fc1dc8def3" providerId="ADAL" clId="{E3E971B5-C415-B14C-8AF2-C78B44052F66}" dt="2024-01-21T23:02:36.752" v="384" actId="1076"/>
          <ac:picMkLst>
            <pc:docMk/>
            <pc:sldMk cId="574331250" sldId="261"/>
            <ac:picMk id="46" creationId="{2C26B7DB-DAEB-92D9-D4FC-504CFC15B179}"/>
          </ac:picMkLst>
        </pc:picChg>
        <pc:picChg chg="mod">
          <ac:chgData name="Barry, Tegan" userId="f37a767e-02a2-4567-919d-c1fc1dc8def3" providerId="ADAL" clId="{E3E971B5-C415-B14C-8AF2-C78B44052F66}" dt="2024-01-21T23:02:39.935" v="386" actId="1076"/>
          <ac:picMkLst>
            <pc:docMk/>
            <pc:sldMk cId="574331250" sldId="261"/>
            <ac:picMk id="48" creationId="{5D28C34E-A8F1-C1B6-E471-5B094AD5C0F0}"/>
          </ac:picMkLst>
        </pc:picChg>
        <pc:picChg chg="mod">
          <ac:chgData name="Barry, Tegan" userId="f37a767e-02a2-4567-919d-c1fc1dc8def3" providerId="ADAL" clId="{E3E971B5-C415-B14C-8AF2-C78B44052F66}" dt="2024-01-21T23:02:39.935" v="386" actId="1076"/>
          <ac:picMkLst>
            <pc:docMk/>
            <pc:sldMk cId="574331250" sldId="261"/>
            <ac:picMk id="49" creationId="{1BC1DE76-A29A-2D20-C456-4322A82797E3}"/>
          </ac:picMkLst>
        </pc:picChg>
        <pc:picChg chg="mod">
          <ac:chgData name="Barry, Tegan" userId="f37a767e-02a2-4567-919d-c1fc1dc8def3" providerId="ADAL" clId="{E3E971B5-C415-B14C-8AF2-C78B44052F66}" dt="2024-01-21T23:02:39.935" v="386" actId="1076"/>
          <ac:picMkLst>
            <pc:docMk/>
            <pc:sldMk cId="574331250" sldId="261"/>
            <ac:picMk id="50" creationId="{69B82376-E011-E918-A322-E2D912BAF79A}"/>
          </ac:picMkLst>
        </pc:picChg>
        <pc:picChg chg="mod">
          <ac:chgData name="Barry, Tegan" userId="f37a767e-02a2-4567-919d-c1fc1dc8def3" providerId="ADAL" clId="{E3E971B5-C415-B14C-8AF2-C78B44052F66}" dt="2024-01-21T23:02:39.935" v="386" actId="1076"/>
          <ac:picMkLst>
            <pc:docMk/>
            <pc:sldMk cId="574331250" sldId="261"/>
            <ac:picMk id="51" creationId="{0D4CAF09-44E1-5B6F-E19D-7322CB14D7F9}"/>
          </ac:picMkLst>
        </pc:picChg>
        <pc:picChg chg="mod">
          <ac:chgData name="Barry, Tegan" userId="f37a767e-02a2-4567-919d-c1fc1dc8def3" providerId="ADAL" clId="{E3E971B5-C415-B14C-8AF2-C78B44052F66}" dt="2024-01-21T23:02:39.935" v="386" actId="1076"/>
          <ac:picMkLst>
            <pc:docMk/>
            <pc:sldMk cId="574331250" sldId="261"/>
            <ac:picMk id="52" creationId="{4B3E0999-C671-1E0E-6AD9-7A4C3E21ABD9}"/>
          </ac:picMkLst>
        </pc:picChg>
        <pc:picChg chg="mod">
          <ac:chgData name="Barry, Tegan" userId="f37a767e-02a2-4567-919d-c1fc1dc8def3" providerId="ADAL" clId="{E3E971B5-C415-B14C-8AF2-C78B44052F66}" dt="2024-01-21T23:02:39.935" v="386" actId="1076"/>
          <ac:picMkLst>
            <pc:docMk/>
            <pc:sldMk cId="574331250" sldId="261"/>
            <ac:picMk id="53" creationId="{52C15FD3-9507-FC11-DC74-6B5B2DB8A1FE}"/>
          </ac:picMkLst>
        </pc:picChg>
        <pc:picChg chg="mod">
          <ac:chgData name="Barry, Tegan" userId="f37a767e-02a2-4567-919d-c1fc1dc8def3" providerId="ADAL" clId="{E3E971B5-C415-B14C-8AF2-C78B44052F66}" dt="2024-01-21T23:02:39.935" v="386" actId="1076"/>
          <ac:picMkLst>
            <pc:docMk/>
            <pc:sldMk cId="574331250" sldId="261"/>
            <ac:picMk id="54" creationId="{74EE0CF3-65B2-6916-B066-1CC44B0115C2}"/>
          </ac:picMkLst>
        </pc:picChg>
        <pc:picChg chg="mod">
          <ac:chgData name="Barry, Tegan" userId="f37a767e-02a2-4567-919d-c1fc1dc8def3" providerId="ADAL" clId="{E3E971B5-C415-B14C-8AF2-C78B44052F66}" dt="2024-01-21T23:02:39.935" v="386" actId="1076"/>
          <ac:picMkLst>
            <pc:docMk/>
            <pc:sldMk cId="574331250" sldId="261"/>
            <ac:picMk id="55" creationId="{84EE2F00-91AB-FF46-9667-5851C522A284}"/>
          </ac:picMkLst>
        </pc:picChg>
        <pc:picChg chg="mod">
          <ac:chgData name="Barry, Tegan" userId="f37a767e-02a2-4567-919d-c1fc1dc8def3" providerId="ADAL" clId="{E3E971B5-C415-B14C-8AF2-C78B44052F66}" dt="2024-01-21T23:02:45.385" v="388" actId="1076"/>
          <ac:picMkLst>
            <pc:docMk/>
            <pc:sldMk cId="574331250" sldId="261"/>
            <ac:picMk id="57" creationId="{0CE00458-96FC-B451-610C-F32F3874CDEF}"/>
          </ac:picMkLst>
        </pc:picChg>
        <pc:picChg chg="mod">
          <ac:chgData name="Barry, Tegan" userId="f37a767e-02a2-4567-919d-c1fc1dc8def3" providerId="ADAL" clId="{E3E971B5-C415-B14C-8AF2-C78B44052F66}" dt="2024-01-21T23:02:45.385" v="388" actId="1076"/>
          <ac:picMkLst>
            <pc:docMk/>
            <pc:sldMk cId="574331250" sldId="261"/>
            <ac:picMk id="58" creationId="{CC046149-A3B3-77E7-625B-5544B0652D0E}"/>
          </ac:picMkLst>
        </pc:picChg>
        <pc:picChg chg="mod">
          <ac:chgData name="Barry, Tegan" userId="f37a767e-02a2-4567-919d-c1fc1dc8def3" providerId="ADAL" clId="{E3E971B5-C415-B14C-8AF2-C78B44052F66}" dt="2024-01-21T23:02:45.385" v="388" actId="1076"/>
          <ac:picMkLst>
            <pc:docMk/>
            <pc:sldMk cId="574331250" sldId="261"/>
            <ac:picMk id="59" creationId="{EDADEF35-D0CB-A6C3-564B-4067C559EE73}"/>
          </ac:picMkLst>
        </pc:picChg>
        <pc:picChg chg="mod">
          <ac:chgData name="Barry, Tegan" userId="f37a767e-02a2-4567-919d-c1fc1dc8def3" providerId="ADAL" clId="{E3E971B5-C415-B14C-8AF2-C78B44052F66}" dt="2024-01-21T23:02:45.385" v="388" actId="1076"/>
          <ac:picMkLst>
            <pc:docMk/>
            <pc:sldMk cId="574331250" sldId="261"/>
            <ac:picMk id="60" creationId="{AC5DAFBE-AE7A-81D2-48DD-F687314E931D}"/>
          </ac:picMkLst>
        </pc:picChg>
        <pc:picChg chg="mod">
          <ac:chgData name="Barry, Tegan" userId="f37a767e-02a2-4567-919d-c1fc1dc8def3" providerId="ADAL" clId="{E3E971B5-C415-B14C-8AF2-C78B44052F66}" dt="2024-01-21T23:02:45.385" v="388" actId="1076"/>
          <ac:picMkLst>
            <pc:docMk/>
            <pc:sldMk cId="574331250" sldId="261"/>
            <ac:picMk id="61" creationId="{53CE16D9-C4D3-3922-E787-CCC9F472B517}"/>
          </ac:picMkLst>
        </pc:picChg>
        <pc:picChg chg="mod">
          <ac:chgData name="Barry, Tegan" userId="f37a767e-02a2-4567-919d-c1fc1dc8def3" providerId="ADAL" clId="{E3E971B5-C415-B14C-8AF2-C78B44052F66}" dt="2024-01-21T23:02:45.385" v="388" actId="1076"/>
          <ac:picMkLst>
            <pc:docMk/>
            <pc:sldMk cId="574331250" sldId="261"/>
            <ac:picMk id="62" creationId="{113F5945-8E2B-3212-F4CD-8053BF03A974}"/>
          </ac:picMkLst>
        </pc:picChg>
        <pc:picChg chg="mod">
          <ac:chgData name="Barry, Tegan" userId="f37a767e-02a2-4567-919d-c1fc1dc8def3" providerId="ADAL" clId="{E3E971B5-C415-B14C-8AF2-C78B44052F66}" dt="2024-01-21T23:02:45.385" v="388" actId="1076"/>
          <ac:picMkLst>
            <pc:docMk/>
            <pc:sldMk cId="574331250" sldId="261"/>
            <ac:picMk id="63" creationId="{F44E5A41-EB91-816D-CECA-E018E948B6CE}"/>
          </ac:picMkLst>
        </pc:picChg>
        <pc:picChg chg="mod">
          <ac:chgData name="Barry, Tegan" userId="f37a767e-02a2-4567-919d-c1fc1dc8def3" providerId="ADAL" clId="{E3E971B5-C415-B14C-8AF2-C78B44052F66}" dt="2024-01-21T23:02:45.385" v="388" actId="1076"/>
          <ac:picMkLst>
            <pc:docMk/>
            <pc:sldMk cId="574331250" sldId="261"/>
            <ac:picMk id="64" creationId="{DC0E4E6D-70C6-E1DE-E202-FEF630E524ED}"/>
          </ac:picMkLst>
        </pc:picChg>
        <pc:picChg chg="mod topLvl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66" creationId="{5993719B-A4CF-11A4-3DD7-C956EB061DD9}"/>
          </ac:picMkLst>
        </pc:picChg>
        <pc:picChg chg="del mod topLvl">
          <ac:chgData name="Barry, Tegan" userId="f37a767e-02a2-4567-919d-c1fc1dc8def3" providerId="ADAL" clId="{E3E971B5-C415-B14C-8AF2-C78B44052F66}" dt="2024-01-21T23:03:05.283" v="392" actId="478"/>
          <ac:picMkLst>
            <pc:docMk/>
            <pc:sldMk cId="574331250" sldId="261"/>
            <ac:picMk id="67" creationId="{38BA4176-2FD4-D130-C7B5-06925B8621AC}"/>
          </ac:picMkLst>
        </pc:picChg>
        <pc:picChg chg="mod topLvl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68" creationId="{ED0DEAEC-06E5-1C0E-5B36-98408F07BBB7}"/>
          </ac:picMkLst>
        </pc:picChg>
        <pc:picChg chg="mod topLvl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69" creationId="{E742EFDF-D151-B6E5-51C6-204503666B8F}"/>
          </ac:picMkLst>
        </pc:picChg>
        <pc:picChg chg="mod topLvl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70" creationId="{A59286F3-0B73-330C-9B76-4D06B6EE08B1}"/>
          </ac:picMkLst>
        </pc:picChg>
        <pc:picChg chg="mod topLvl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71" creationId="{76305D42-33FC-9DD9-C55C-9F4198294EB3}"/>
          </ac:picMkLst>
        </pc:picChg>
        <pc:picChg chg="mod topLvl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72" creationId="{7134432D-9FD3-1C43-86A1-DBC3BD0563B1}"/>
          </ac:picMkLst>
        </pc:picChg>
        <pc:picChg chg="del mod topLvl">
          <ac:chgData name="Barry, Tegan" userId="f37a767e-02a2-4567-919d-c1fc1dc8def3" providerId="ADAL" clId="{E3E971B5-C415-B14C-8AF2-C78B44052F66}" dt="2024-01-21T23:03:05.929" v="393" actId="478"/>
          <ac:picMkLst>
            <pc:docMk/>
            <pc:sldMk cId="574331250" sldId="261"/>
            <ac:picMk id="73" creationId="{D9D83531-6ECE-17CD-2AF5-B08385C57ED5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74" creationId="{91AE0892-0B11-52FF-B08E-1AE548A1D0AA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75" creationId="{8566C5DB-5A78-0860-06F5-0865F2836BDA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76" creationId="{714E71E1-1B89-A087-939A-92A883183402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77" creationId="{B637F3F0-AA09-8231-462E-26EF3BA56F05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78" creationId="{30814195-06E8-B642-6634-6C5DA92C9A7C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79" creationId="{4CC058AE-980B-CA92-BC9C-E2BD83FB23ED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80" creationId="{6840E16C-195D-AB7C-021D-AD18369300BC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81" creationId="{BB7EC597-35E0-D764-4717-000724C9B4A6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82" creationId="{F64E5523-A6E8-EADC-8680-039B02300A39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83" creationId="{C10A7A10-A3D2-1409-E5EC-75C3DA4B34C3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84" creationId="{9C7F60A5-80CF-3554-778D-754763505B95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85" creationId="{8D711C15-0B0E-9492-3CAD-6575B48208C5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86" creationId="{79C5A600-D8F3-F380-51B2-E417FFB2944A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87" creationId="{E7A62AFB-8C14-049F-7546-BB22D68BC5AF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88" creationId="{0EB41E55-ED1F-3E94-373E-121EB8414813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89" creationId="{8C9F6F76-8DD2-ADC1-FCD2-85DCCBD19AEA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90" creationId="{4687CBEA-0629-9633-42D2-B9C85F90C5BB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91" creationId="{BCAA1173-D36B-66CD-0099-BC990E385321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92" creationId="{3C720B69-9B30-21A2-03DD-A1D7E8E9A3F2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93" creationId="{4AE5592D-A585-5F75-603A-D49D54C74980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94" creationId="{E82228DA-B661-3C51-4D91-A6DBF94B5168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95" creationId="{FD3E1A39-E28D-9458-AE75-C69E18AD0F80}"/>
          </ac:picMkLst>
        </pc:picChg>
        <pc:picChg chg="add del mod">
          <ac:chgData name="Barry, Tegan" userId="f37a767e-02a2-4567-919d-c1fc1dc8def3" providerId="ADAL" clId="{E3E971B5-C415-B14C-8AF2-C78B44052F66}" dt="2024-01-21T23:18:05.211" v="575" actId="478"/>
          <ac:picMkLst>
            <pc:docMk/>
            <pc:sldMk cId="574331250" sldId="261"/>
            <ac:picMk id="96" creationId="{6A693B03-A37A-2D99-6BEA-9622E6AE1C20}"/>
          </ac:picMkLst>
        </pc:picChg>
        <pc:picChg chg="add del mod">
          <ac:chgData name="Barry, Tegan" userId="f37a767e-02a2-4567-919d-c1fc1dc8def3" providerId="ADAL" clId="{E3E971B5-C415-B14C-8AF2-C78B44052F66}" dt="2024-01-21T23:18:05.696" v="576" actId="478"/>
          <ac:picMkLst>
            <pc:docMk/>
            <pc:sldMk cId="574331250" sldId="261"/>
            <ac:picMk id="97" creationId="{754F0C6D-1087-B525-5806-165EB17F79BA}"/>
          </ac:picMkLst>
        </pc:picChg>
        <pc:picChg chg="add del mod">
          <ac:chgData name="Barry, Tegan" userId="f37a767e-02a2-4567-919d-c1fc1dc8def3" providerId="ADAL" clId="{E3E971B5-C415-B14C-8AF2-C78B44052F66}" dt="2024-01-21T23:18:06.647" v="578" actId="478"/>
          <ac:picMkLst>
            <pc:docMk/>
            <pc:sldMk cId="574331250" sldId="261"/>
            <ac:picMk id="98" creationId="{631616EC-6E1B-D325-32B1-8451659E6C16}"/>
          </ac:picMkLst>
        </pc:picChg>
        <pc:picChg chg="add del mod">
          <ac:chgData name="Barry, Tegan" userId="f37a767e-02a2-4567-919d-c1fc1dc8def3" providerId="ADAL" clId="{E3E971B5-C415-B14C-8AF2-C78B44052F66}" dt="2024-01-21T23:18:06.046" v="577" actId="478"/>
          <ac:picMkLst>
            <pc:docMk/>
            <pc:sldMk cId="574331250" sldId="261"/>
            <ac:picMk id="99" creationId="{F314E043-578B-0BF1-9C78-ECED24C912EB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100" creationId="{4E25E702-89C5-BC68-EBF1-416E78BFC426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101" creationId="{A3594A1D-E1C2-85A7-555A-F655176EA28B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102" creationId="{5591AC63-01C7-9D2D-772A-056A9EE0D01D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103" creationId="{7801C135-D633-0AA7-7643-A7D0E70DF31A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104" creationId="{8D0E7B7F-9B63-5499-072E-F317783FBE87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105" creationId="{63728F28-0B02-6E94-5A95-C207886EF788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106" creationId="{D082D29D-BFE8-CCBC-1E43-503BDEC2F970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107" creationId="{84FEE781-FD5B-9487-8131-1805ABD9191A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108" creationId="{22B9F348-1EE2-17C7-692D-D1F7AFD76A87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109" creationId="{7941A5FC-CB5B-A548-F40B-A640F3E03D9B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110" creationId="{66BE34E9-6D44-0B05-041C-52D5DFB8C222}"/>
          </ac:picMkLst>
        </pc:picChg>
        <pc:picChg chg="add mod">
          <ac:chgData name="Barry, Tegan" userId="f37a767e-02a2-4567-919d-c1fc1dc8def3" providerId="ADAL" clId="{E3E971B5-C415-B14C-8AF2-C78B44052F66}" dt="2024-01-21T23:51:31.142" v="1183" actId="208"/>
          <ac:picMkLst>
            <pc:docMk/>
            <pc:sldMk cId="574331250" sldId="261"/>
            <ac:picMk id="111" creationId="{D0FBD325-368E-89BF-6C1E-5D8593002EF0}"/>
          </ac:picMkLst>
        </pc:picChg>
      </pc:sldChg>
      <pc:sldChg chg="addSp delSp modSp new">
        <pc:chgData name="Barry, Tegan" userId="f37a767e-02a2-4567-919d-c1fc1dc8def3" providerId="ADAL" clId="{E3E971B5-C415-B14C-8AF2-C78B44052F66}" dt="2024-01-21T23:51:34.922" v="1184" actId="208"/>
        <pc:sldMkLst>
          <pc:docMk/>
          <pc:sldMk cId="1946800559" sldId="262"/>
        </pc:sldMkLst>
        <pc:grpChg chg="add mod">
          <ac:chgData name="Barry, Tegan" userId="f37a767e-02a2-4567-919d-c1fc1dc8def3" providerId="ADAL" clId="{E3E971B5-C415-B14C-8AF2-C78B44052F66}" dt="2024-01-21T23:51:34.922" v="1184" actId="208"/>
          <ac:grpSpMkLst>
            <pc:docMk/>
            <pc:sldMk cId="1946800559" sldId="262"/>
            <ac:grpSpMk id="10" creationId="{9BFF7381-4F75-184E-8C46-7EFCC948C116}"/>
          </ac:grpSpMkLst>
        </pc:grpChg>
        <pc:grpChg chg="add mod">
          <ac:chgData name="Barry, Tegan" userId="f37a767e-02a2-4567-919d-c1fc1dc8def3" providerId="ADAL" clId="{E3E971B5-C415-B14C-8AF2-C78B44052F66}" dt="2024-01-21T23:51:34.922" v="1184" actId="208"/>
          <ac:grpSpMkLst>
            <pc:docMk/>
            <pc:sldMk cId="1946800559" sldId="262"/>
            <ac:grpSpMk id="11" creationId="{7C86D463-1C65-8BAF-51A9-6A2166442EFC}"/>
          </ac:grpSpMkLst>
        </pc:grpChg>
        <pc:grpChg chg="add mod">
          <ac:chgData name="Barry, Tegan" userId="f37a767e-02a2-4567-919d-c1fc1dc8def3" providerId="ADAL" clId="{E3E971B5-C415-B14C-8AF2-C78B44052F66}" dt="2024-01-21T23:51:34.922" v="1184" actId="208"/>
          <ac:grpSpMkLst>
            <pc:docMk/>
            <pc:sldMk cId="1946800559" sldId="262"/>
            <ac:grpSpMk id="20" creationId="{F2B39A5C-806F-BAE0-FC48-4AA9FA77ADEC}"/>
          </ac:grpSpMkLst>
        </pc:grpChg>
        <pc:grpChg chg="add mod">
          <ac:chgData name="Barry, Tegan" userId="f37a767e-02a2-4567-919d-c1fc1dc8def3" providerId="ADAL" clId="{E3E971B5-C415-B14C-8AF2-C78B44052F66}" dt="2024-01-21T23:51:34.922" v="1184" actId="208"/>
          <ac:grpSpMkLst>
            <pc:docMk/>
            <pc:sldMk cId="1946800559" sldId="262"/>
            <ac:grpSpMk id="29" creationId="{06BBE5D7-0DF4-3232-938F-A17E005DD4AD}"/>
          </ac:grpSpMkLst>
        </pc:grpChg>
        <pc:grpChg chg="add mod">
          <ac:chgData name="Barry, Tegan" userId="f37a767e-02a2-4567-919d-c1fc1dc8def3" providerId="ADAL" clId="{E3E971B5-C415-B14C-8AF2-C78B44052F66}" dt="2024-01-21T23:51:34.922" v="1184" actId="208"/>
          <ac:grpSpMkLst>
            <pc:docMk/>
            <pc:sldMk cId="1946800559" sldId="262"/>
            <ac:grpSpMk id="38" creationId="{A222B64C-5F31-5DF9-BE20-4E34EC8C28C4}"/>
          </ac:grpSpMkLst>
        </pc:grpChg>
        <pc:grpChg chg="add mod">
          <ac:chgData name="Barry, Tegan" userId="f37a767e-02a2-4567-919d-c1fc1dc8def3" providerId="ADAL" clId="{E3E971B5-C415-B14C-8AF2-C78B44052F66}" dt="2024-01-21T23:51:34.922" v="1184" actId="208"/>
          <ac:grpSpMkLst>
            <pc:docMk/>
            <pc:sldMk cId="1946800559" sldId="262"/>
            <ac:grpSpMk id="47" creationId="{1B49FAFB-4DAB-6AF2-5EE3-38FB85B2CA96}"/>
          </ac:grpSpMkLst>
        </pc:grpChg>
        <pc:grpChg chg="add mod">
          <ac:chgData name="Barry, Tegan" userId="f37a767e-02a2-4567-919d-c1fc1dc8def3" providerId="ADAL" clId="{E3E971B5-C415-B14C-8AF2-C78B44052F66}" dt="2024-01-21T23:51:34.922" v="1184" actId="208"/>
          <ac:grpSpMkLst>
            <pc:docMk/>
            <pc:sldMk cId="1946800559" sldId="262"/>
            <ac:grpSpMk id="56" creationId="{E72664C5-EF44-70B9-45E2-AF03C38B663D}"/>
          </ac:grpSpMkLst>
        </pc:grpChg>
        <pc:grpChg chg="add del mod">
          <ac:chgData name="Barry, Tegan" userId="f37a767e-02a2-4567-919d-c1fc1dc8def3" providerId="ADAL" clId="{E3E971B5-C415-B14C-8AF2-C78B44052F66}" dt="2024-01-21T23:04:52.660" v="434" actId="165"/>
          <ac:grpSpMkLst>
            <pc:docMk/>
            <pc:sldMk cId="1946800559" sldId="262"/>
            <ac:grpSpMk id="65" creationId="{1E23592F-25C4-73EC-A54E-8466D36E65AD}"/>
          </ac:grpSpMkLst>
        </pc:grpChg>
        <pc:picChg chg="add mod">
          <ac:chgData name="Barry, Tegan" userId="f37a767e-02a2-4567-919d-c1fc1dc8def3" providerId="ADAL" clId="{E3E971B5-C415-B14C-8AF2-C78B44052F66}" dt="2024-01-21T23:04:15.327" v="419" actId="164"/>
          <ac:picMkLst>
            <pc:docMk/>
            <pc:sldMk cId="1946800559" sldId="262"/>
            <ac:picMk id="2" creationId="{7760C3B2-E99E-03D2-52DE-78F012F3CC76}"/>
          </ac:picMkLst>
        </pc:picChg>
        <pc:picChg chg="add mod">
          <ac:chgData name="Barry, Tegan" userId="f37a767e-02a2-4567-919d-c1fc1dc8def3" providerId="ADAL" clId="{E3E971B5-C415-B14C-8AF2-C78B44052F66}" dt="2024-01-21T23:04:15.327" v="419" actId="164"/>
          <ac:picMkLst>
            <pc:docMk/>
            <pc:sldMk cId="1946800559" sldId="262"/>
            <ac:picMk id="3" creationId="{6C3CE104-54CE-37CD-3540-1B729556D57C}"/>
          </ac:picMkLst>
        </pc:picChg>
        <pc:picChg chg="add mod">
          <ac:chgData name="Barry, Tegan" userId="f37a767e-02a2-4567-919d-c1fc1dc8def3" providerId="ADAL" clId="{E3E971B5-C415-B14C-8AF2-C78B44052F66}" dt="2024-01-21T23:04:15.327" v="419" actId="164"/>
          <ac:picMkLst>
            <pc:docMk/>
            <pc:sldMk cId="1946800559" sldId="262"/>
            <ac:picMk id="4" creationId="{B74A026E-3389-72AD-22A9-A384F312CD5A}"/>
          </ac:picMkLst>
        </pc:picChg>
        <pc:picChg chg="add mod">
          <ac:chgData name="Barry, Tegan" userId="f37a767e-02a2-4567-919d-c1fc1dc8def3" providerId="ADAL" clId="{E3E971B5-C415-B14C-8AF2-C78B44052F66}" dt="2024-01-21T23:04:15.327" v="419" actId="164"/>
          <ac:picMkLst>
            <pc:docMk/>
            <pc:sldMk cId="1946800559" sldId="262"/>
            <ac:picMk id="5" creationId="{90805B61-F31E-A358-D1B2-FAD1F284F1D3}"/>
          </ac:picMkLst>
        </pc:picChg>
        <pc:picChg chg="add mod">
          <ac:chgData name="Barry, Tegan" userId="f37a767e-02a2-4567-919d-c1fc1dc8def3" providerId="ADAL" clId="{E3E971B5-C415-B14C-8AF2-C78B44052F66}" dt="2024-01-21T23:04:15.327" v="419" actId="164"/>
          <ac:picMkLst>
            <pc:docMk/>
            <pc:sldMk cId="1946800559" sldId="262"/>
            <ac:picMk id="6" creationId="{1BBDC25A-785C-E88C-2094-939C97D667F0}"/>
          </ac:picMkLst>
        </pc:picChg>
        <pc:picChg chg="add mod">
          <ac:chgData name="Barry, Tegan" userId="f37a767e-02a2-4567-919d-c1fc1dc8def3" providerId="ADAL" clId="{E3E971B5-C415-B14C-8AF2-C78B44052F66}" dt="2024-01-21T23:04:15.327" v="419" actId="164"/>
          <ac:picMkLst>
            <pc:docMk/>
            <pc:sldMk cId="1946800559" sldId="262"/>
            <ac:picMk id="7" creationId="{11030156-89FE-441D-4EA7-CC8FB23D0A2D}"/>
          </ac:picMkLst>
        </pc:picChg>
        <pc:picChg chg="add mod">
          <ac:chgData name="Barry, Tegan" userId="f37a767e-02a2-4567-919d-c1fc1dc8def3" providerId="ADAL" clId="{E3E971B5-C415-B14C-8AF2-C78B44052F66}" dt="2024-01-21T23:04:15.327" v="419" actId="164"/>
          <ac:picMkLst>
            <pc:docMk/>
            <pc:sldMk cId="1946800559" sldId="262"/>
            <ac:picMk id="8" creationId="{0B60EED8-F29F-E3A9-A7C4-B302C03676DA}"/>
          </ac:picMkLst>
        </pc:picChg>
        <pc:picChg chg="add mod">
          <ac:chgData name="Barry, Tegan" userId="f37a767e-02a2-4567-919d-c1fc1dc8def3" providerId="ADAL" clId="{E3E971B5-C415-B14C-8AF2-C78B44052F66}" dt="2024-01-21T23:04:15.327" v="419" actId="164"/>
          <ac:picMkLst>
            <pc:docMk/>
            <pc:sldMk cId="1946800559" sldId="262"/>
            <ac:picMk id="9" creationId="{5BB674F6-4425-6C81-876D-9F391E5C7FE5}"/>
          </ac:picMkLst>
        </pc:picChg>
        <pc:picChg chg="mod">
          <ac:chgData name="Barry, Tegan" userId="f37a767e-02a2-4567-919d-c1fc1dc8def3" providerId="ADAL" clId="{E3E971B5-C415-B14C-8AF2-C78B44052F66}" dt="2024-01-21T23:04:18.934" v="421" actId="1076"/>
          <ac:picMkLst>
            <pc:docMk/>
            <pc:sldMk cId="1946800559" sldId="262"/>
            <ac:picMk id="12" creationId="{9481C0AE-3FA2-566B-6914-8F8E335B4DAE}"/>
          </ac:picMkLst>
        </pc:picChg>
        <pc:picChg chg="mod">
          <ac:chgData name="Barry, Tegan" userId="f37a767e-02a2-4567-919d-c1fc1dc8def3" providerId="ADAL" clId="{E3E971B5-C415-B14C-8AF2-C78B44052F66}" dt="2024-01-21T23:04:18.934" v="421" actId="1076"/>
          <ac:picMkLst>
            <pc:docMk/>
            <pc:sldMk cId="1946800559" sldId="262"/>
            <ac:picMk id="13" creationId="{FCDD1ECE-D338-7EA6-9E45-5E640D371BFF}"/>
          </ac:picMkLst>
        </pc:picChg>
        <pc:picChg chg="mod">
          <ac:chgData name="Barry, Tegan" userId="f37a767e-02a2-4567-919d-c1fc1dc8def3" providerId="ADAL" clId="{E3E971B5-C415-B14C-8AF2-C78B44052F66}" dt="2024-01-21T23:04:18.934" v="421" actId="1076"/>
          <ac:picMkLst>
            <pc:docMk/>
            <pc:sldMk cId="1946800559" sldId="262"/>
            <ac:picMk id="14" creationId="{5C459D5C-BA94-6816-0FF9-A748572E69FC}"/>
          </ac:picMkLst>
        </pc:picChg>
        <pc:picChg chg="mod">
          <ac:chgData name="Barry, Tegan" userId="f37a767e-02a2-4567-919d-c1fc1dc8def3" providerId="ADAL" clId="{E3E971B5-C415-B14C-8AF2-C78B44052F66}" dt="2024-01-21T23:04:18.934" v="421" actId="1076"/>
          <ac:picMkLst>
            <pc:docMk/>
            <pc:sldMk cId="1946800559" sldId="262"/>
            <ac:picMk id="15" creationId="{F730C5FB-54C8-E6A1-9451-C912C635494F}"/>
          </ac:picMkLst>
        </pc:picChg>
        <pc:picChg chg="mod">
          <ac:chgData name="Barry, Tegan" userId="f37a767e-02a2-4567-919d-c1fc1dc8def3" providerId="ADAL" clId="{E3E971B5-C415-B14C-8AF2-C78B44052F66}" dt="2024-01-21T23:04:18.934" v="421" actId="1076"/>
          <ac:picMkLst>
            <pc:docMk/>
            <pc:sldMk cId="1946800559" sldId="262"/>
            <ac:picMk id="16" creationId="{D0D37704-925C-0CFA-8555-9386C1FFA765}"/>
          </ac:picMkLst>
        </pc:picChg>
        <pc:picChg chg="mod">
          <ac:chgData name="Barry, Tegan" userId="f37a767e-02a2-4567-919d-c1fc1dc8def3" providerId="ADAL" clId="{E3E971B5-C415-B14C-8AF2-C78B44052F66}" dt="2024-01-21T23:04:18.934" v="421" actId="1076"/>
          <ac:picMkLst>
            <pc:docMk/>
            <pc:sldMk cId="1946800559" sldId="262"/>
            <ac:picMk id="17" creationId="{80AA38F5-1629-D6A8-2F71-D653FBA37511}"/>
          </ac:picMkLst>
        </pc:picChg>
        <pc:picChg chg="mod">
          <ac:chgData name="Barry, Tegan" userId="f37a767e-02a2-4567-919d-c1fc1dc8def3" providerId="ADAL" clId="{E3E971B5-C415-B14C-8AF2-C78B44052F66}" dt="2024-01-21T23:04:18.934" v="421" actId="1076"/>
          <ac:picMkLst>
            <pc:docMk/>
            <pc:sldMk cId="1946800559" sldId="262"/>
            <ac:picMk id="18" creationId="{9C29D5FB-13FD-501B-991A-622D0080819E}"/>
          </ac:picMkLst>
        </pc:picChg>
        <pc:picChg chg="mod">
          <ac:chgData name="Barry, Tegan" userId="f37a767e-02a2-4567-919d-c1fc1dc8def3" providerId="ADAL" clId="{E3E971B5-C415-B14C-8AF2-C78B44052F66}" dt="2024-01-21T23:04:18.934" v="421" actId="1076"/>
          <ac:picMkLst>
            <pc:docMk/>
            <pc:sldMk cId="1946800559" sldId="262"/>
            <ac:picMk id="19" creationId="{D17AAD7C-597D-E0E8-E6DC-DFF327C2971D}"/>
          </ac:picMkLst>
        </pc:picChg>
        <pc:picChg chg="mod">
          <ac:chgData name="Barry, Tegan" userId="f37a767e-02a2-4567-919d-c1fc1dc8def3" providerId="ADAL" clId="{E3E971B5-C415-B14C-8AF2-C78B44052F66}" dt="2024-01-21T23:04:23.701" v="423" actId="1076"/>
          <ac:picMkLst>
            <pc:docMk/>
            <pc:sldMk cId="1946800559" sldId="262"/>
            <ac:picMk id="21" creationId="{F24F9815-82C1-6E08-3D9E-FEE05B4CAD38}"/>
          </ac:picMkLst>
        </pc:picChg>
        <pc:picChg chg="mod">
          <ac:chgData name="Barry, Tegan" userId="f37a767e-02a2-4567-919d-c1fc1dc8def3" providerId="ADAL" clId="{E3E971B5-C415-B14C-8AF2-C78B44052F66}" dt="2024-01-21T23:04:23.701" v="423" actId="1076"/>
          <ac:picMkLst>
            <pc:docMk/>
            <pc:sldMk cId="1946800559" sldId="262"/>
            <ac:picMk id="22" creationId="{C79EBEB5-FFF7-6597-595B-CAE1722F8201}"/>
          </ac:picMkLst>
        </pc:picChg>
        <pc:picChg chg="mod">
          <ac:chgData name="Barry, Tegan" userId="f37a767e-02a2-4567-919d-c1fc1dc8def3" providerId="ADAL" clId="{E3E971B5-C415-B14C-8AF2-C78B44052F66}" dt="2024-01-21T23:04:23.701" v="423" actId="1076"/>
          <ac:picMkLst>
            <pc:docMk/>
            <pc:sldMk cId="1946800559" sldId="262"/>
            <ac:picMk id="23" creationId="{C1A36AC5-B635-F399-DF4E-260A74643D45}"/>
          </ac:picMkLst>
        </pc:picChg>
        <pc:picChg chg="mod">
          <ac:chgData name="Barry, Tegan" userId="f37a767e-02a2-4567-919d-c1fc1dc8def3" providerId="ADAL" clId="{E3E971B5-C415-B14C-8AF2-C78B44052F66}" dt="2024-01-21T23:04:23.701" v="423" actId="1076"/>
          <ac:picMkLst>
            <pc:docMk/>
            <pc:sldMk cId="1946800559" sldId="262"/>
            <ac:picMk id="24" creationId="{9397EC7B-A0F6-1C79-8295-5E334EBFD23B}"/>
          </ac:picMkLst>
        </pc:picChg>
        <pc:picChg chg="mod">
          <ac:chgData name="Barry, Tegan" userId="f37a767e-02a2-4567-919d-c1fc1dc8def3" providerId="ADAL" clId="{E3E971B5-C415-B14C-8AF2-C78B44052F66}" dt="2024-01-21T23:04:23.701" v="423" actId="1076"/>
          <ac:picMkLst>
            <pc:docMk/>
            <pc:sldMk cId="1946800559" sldId="262"/>
            <ac:picMk id="25" creationId="{7278DB6B-9968-5A0E-8C06-5FB8D3CD217C}"/>
          </ac:picMkLst>
        </pc:picChg>
        <pc:picChg chg="mod">
          <ac:chgData name="Barry, Tegan" userId="f37a767e-02a2-4567-919d-c1fc1dc8def3" providerId="ADAL" clId="{E3E971B5-C415-B14C-8AF2-C78B44052F66}" dt="2024-01-21T23:04:23.701" v="423" actId="1076"/>
          <ac:picMkLst>
            <pc:docMk/>
            <pc:sldMk cId="1946800559" sldId="262"/>
            <ac:picMk id="26" creationId="{F273BD34-026B-A934-EAFD-75673FDD5583}"/>
          </ac:picMkLst>
        </pc:picChg>
        <pc:picChg chg="mod">
          <ac:chgData name="Barry, Tegan" userId="f37a767e-02a2-4567-919d-c1fc1dc8def3" providerId="ADAL" clId="{E3E971B5-C415-B14C-8AF2-C78B44052F66}" dt="2024-01-21T23:04:23.701" v="423" actId="1076"/>
          <ac:picMkLst>
            <pc:docMk/>
            <pc:sldMk cId="1946800559" sldId="262"/>
            <ac:picMk id="27" creationId="{0A1B17BF-84E6-40EB-F351-4061DB84AEE8}"/>
          </ac:picMkLst>
        </pc:picChg>
        <pc:picChg chg="mod">
          <ac:chgData name="Barry, Tegan" userId="f37a767e-02a2-4567-919d-c1fc1dc8def3" providerId="ADAL" clId="{E3E971B5-C415-B14C-8AF2-C78B44052F66}" dt="2024-01-21T23:04:23.701" v="423" actId="1076"/>
          <ac:picMkLst>
            <pc:docMk/>
            <pc:sldMk cId="1946800559" sldId="262"/>
            <ac:picMk id="28" creationId="{D0A84857-3027-61EB-A696-8F6804F2752C}"/>
          </ac:picMkLst>
        </pc:picChg>
        <pc:picChg chg="mod">
          <ac:chgData name="Barry, Tegan" userId="f37a767e-02a2-4567-919d-c1fc1dc8def3" providerId="ADAL" clId="{E3E971B5-C415-B14C-8AF2-C78B44052F66}" dt="2024-01-21T23:04:26.782" v="425" actId="1076"/>
          <ac:picMkLst>
            <pc:docMk/>
            <pc:sldMk cId="1946800559" sldId="262"/>
            <ac:picMk id="30" creationId="{E22CF3D5-DFBB-8E16-3A98-42C30938F870}"/>
          </ac:picMkLst>
        </pc:picChg>
        <pc:picChg chg="mod">
          <ac:chgData name="Barry, Tegan" userId="f37a767e-02a2-4567-919d-c1fc1dc8def3" providerId="ADAL" clId="{E3E971B5-C415-B14C-8AF2-C78B44052F66}" dt="2024-01-21T23:04:26.782" v="425" actId="1076"/>
          <ac:picMkLst>
            <pc:docMk/>
            <pc:sldMk cId="1946800559" sldId="262"/>
            <ac:picMk id="31" creationId="{B65148A7-F515-DCD9-3D68-1A5C2DAD8E79}"/>
          </ac:picMkLst>
        </pc:picChg>
        <pc:picChg chg="mod">
          <ac:chgData name="Barry, Tegan" userId="f37a767e-02a2-4567-919d-c1fc1dc8def3" providerId="ADAL" clId="{E3E971B5-C415-B14C-8AF2-C78B44052F66}" dt="2024-01-21T23:04:26.782" v="425" actId="1076"/>
          <ac:picMkLst>
            <pc:docMk/>
            <pc:sldMk cId="1946800559" sldId="262"/>
            <ac:picMk id="32" creationId="{5B5F340D-0928-50DF-8C85-DC2361EF1255}"/>
          </ac:picMkLst>
        </pc:picChg>
        <pc:picChg chg="mod">
          <ac:chgData name="Barry, Tegan" userId="f37a767e-02a2-4567-919d-c1fc1dc8def3" providerId="ADAL" clId="{E3E971B5-C415-B14C-8AF2-C78B44052F66}" dt="2024-01-21T23:04:26.782" v="425" actId="1076"/>
          <ac:picMkLst>
            <pc:docMk/>
            <pc:sldMk cId="1946800559" sldId="262"/>
            <ac:picMk id="33" creationId="{C03C0F75-32A0-9DAE-1A2A-80CF083F51D3}"/>
          </ac:picMkLst>
        </pc:picChg>
        <pc:picChg chg="mod">
          <ac:chgData name="Barry, Tegan" userId="f37a767e-02a2-4567-919d-c1fc1dc8def3" providerId="ADAL" clId="{E3E971B5-C415-B14C-8AF2-C78B44052F66}" dt="2024-01-21T23:04:26.782" v="425" actId="1076"/>
          <ac:picMkLst>
            <pc:docMk/>
            <pc:sldMk cId="1946800559" sldId="262"/>
            <ac:picMk id="34" creationId="{1D78EA7D-2672-E8B7-1646-83DE4022417C}"/>
          </ac:picMkLst>
        </pc:picChg>
        <pc:picChg chg="mod">
          <ac:chgData name="Barry, Tegan" userId="f37a767e-02a2-4567-919d-c1fc1dc8def3" providerId="ADAL" clId="{E3E971B5-C415-B14C-8AF2-C78B44052F66}" dt="2024-01-21T23:04:26.782" v="425" actId="1076"/>
          <ac:picMkLst>
            <pc:docMk/>
            <pc:sldMk cId="1946800559" sldId="262"/>
            <ac:picMk id="35" creationId="{593EB0D6-2C64-DD68-6525-3855082A6BFC}"/>
          </ac:picMkLst>
        </pc:picChg>
        <pc:picChg chg="mod">
          <ac:chgData name="Barry, Tegan" userId="f37a767e-02a2-4567-919d-c1fc1dc8def3" providerId="ADAL" clId="{E3E971B5-C415-B14C-8AF2-C78B44052F66}" dt="2024-01-21T23:04:26.782" v="425" actId="1076"/>
          <ac:picMkLst>
            <pc:docMk/>
            <pc:sldMk cId="1946800559" sldId="262"/>
            <ac:picMk id="36" creationId="{A6D8261F-AF4B-7ED6-3F4E-81026C24959C}"/>
          </ac:picMkLst>
        </pc:picChg>
        <pc:picChg chg="mod">
          <ac:chgData name="Barry, Tegan" userId="f37a767e-02a2-4567-919d-c1fc1dc8def3" providerId="ADAL" clId="{E3E971B5-C415-B14C-8AF2-C78B44052F66}" dt="2024-01-21T23:04:26.782" v="425" actId="1076"/>
          <ac:picMkLst>
            <pc:docMk/>
            <pc:sldMk cId="1946800559" sldId="262"/>
            <ac:picMk id="37" creationId="{994D9016-9149-FDB9-28B0-5C617D057CF9}"/>
          </ac:picMkLst>
        </pc:picChg>
        <pc:picChg chg="mod">
          <ac:chgData name="Barry, Tegan" userId="f37a767e-02a2-4567-919d-c1fc1dc8def3" providerId="ADAL" clId="{E3E971B5-C415-B14C-8AF2-C78B44052F66}" dt="2024-01-21T23:04:31.466" v="427" actId="1076"/>
          <ac:picMkLst>
            <pc:docMk/>
            <pc:sldMk cId="1946800559" sldId="262"/>
            <ac:picMk id="39" creationId="{AC867CD7-732B-CABD-450D-2181B0C3735F}"/>
          </ac:picMkLst>
        </pc:picChg>
        <pc:picChg chg="mod">
          <ac:chgData name="Barry, Tegan" userId="f37a767e-02a2-4567-919d-c1fc1dc8def3" providerId="ADAL" clId="{E3E971B5-C415-B14C-8AF2-C78B44052F66}" dt="2024-01-21T23:04:31.466" v="427" actId="1076"/>
          <ac:picMkLst>
            <pc:docMk/>
            <pc:sldMk cId="1946800559" sldId="262"/>
            <ac:picMk id="40" creationId="{C868FB0E-6438-F1B7-77C7-057F554D0CA7}"/>
          </ac:picMkLst>
        </pc:picChg>
        <pc:picChg chg="mod">
          <ac:chgData name="Barry, Tegan" userId="f37a767e-02a2-4567-919d-c1fc1dc8def3" providerId="ADAL" clId="{E3E971B5-C415-B14C-8AF2-C78B44052F66}" dt="2024-01-21T23:04:31.466" v="427" actId="1076"/>
          <ac:picMkLst>
            <pc:docMk/>
            <pc:sldMk cId="1946800559" sldId="262"/>
            <ac:picMk id="41" creationId="{2C4D9546-63DD-95BE-5564-E7235876C847}"/>
          </ac:picMkLst>
        </pc:picChg>
        <pc:picChg chg="mod">
          <ac:chgData name="Barry, Tegan" userId="f37a767e-02a2-4567-919d-c1fc1dc8def3" providerId="ADAL" clId="{E3E971B5-C415-B14C-8AF2-C78B44052F66}" dt="2024-01-21T23:04:31.466" v="427" actId="1076"/>
          <ac:picMkLst>
            <pc:docMk/>
            <pc:sldMk cId="1946800559" sldId="262"/>
            <ac:picMk id="42" creationId="{DF1A67A2-E25F-9074-8601-7BF82948980C}"/>
          </ac:picMkLst>
        </pc:picChg>
        <pc:picChg chg="mod">
          <ac:chgData name="Barry, Tegan" userId="f37a767e-02a2-4567-919d-c1fc1dc8def3" providerId="ADAL" clId="{E3E971B5-C415-B14C-8AF2-C78B44052F66}" dt="2024-01-21T23:04:31.466" v="427" actId="1076"/>
          <ac:picMkLst>
            <pc:docMk/>
            <pc:sldMk cId="1946800559" sldId="262"/>
            <ac:picMk id="43" creationId="{FA92F652-DA10-1CE0-5788-563DA16E6E6F}"/>
          </ac:picMkLst>
        </pc:picChg>
        <pc:picChg chg="mod">
          <ac:chgData name="Barry, Tegan" userId="f37a767e-02a2-4567-919d-c1fc1dc8def3" providerId="ADAL" clId="{E3E971B5-C415-B14C-8AF2-C78B44052F66}" dt="2024-01-21T23:04:31.466" v="427" actId="1076"/>
          <ac:picMkLst>
            <pc:docMk/>
            <pc:sldMk cId="1946800559" sldId="262"/>
            <ac:picMk id="44" creationId="{EC573264-B94C-6BB4-4CD0-31ACA38B4E0D}"/>
          </ac:picMkLst>
        </pc:picChg>
        <pc:picChg chg="mod">
          <ac:chgData name="Barry, Tegan" userId="f37a767e-02a2-4567-919d-c1fc1dc8def3" providerId="ADAL" clId="{E3E971B5-C415-B14C-8AF2-C78B44052F66}" dt="2024-01-21T23:04:31.466" v="427" actId="1076"/>
          <ac:picMkLst>
            <pc:docMk/>
            <pc:sldMk cId="1946800559" sldId="262"/>
            <ac:picMk id="45" creationId="{510CDA9A-D437-804B-F359-E211ABED4782}"/>
          </ac:picMkLst>
        </pc:picChg>
        <pc:picChg chg="mod">
          <ac:chgData name="Barry, Tegan" userId="f37a767e-02a2-4567-919d-c1fc1dc8def3" providerId="ADAL" clId="{E3E971B5-C415-B14C-8AF2-C78B44052F66}" dt="2024-01-21T23:04:31.466" v="427" actId="1076"/>
          <ac:picMkLst>
            <pc:docMk/>
            <pc:sldMk cId="1946800559" sldId="262"/>
            <ac:picMk id="46" creationId="{827AD9FD-435C-E6FE-32DD-D24A895540DF}"/>
          </ac:picMkLst>
        </pc:picChg>
        <pc:picChg chg="mod">
          <ac:chgData name="Barry, Tegan" userId="f37a767e-02a2-4567-919d-c1fc1dc8def3" providerId="ADAL" clId="{E3E971B5-C415-B14C-8AF2-C78B44052F66}" dt="2024-01-21T23:04:35.883" v="429" actId="1076"/>
          <ac:picMkLst>
            <pc:docMk/>
            <pc:sldMk cId="1946800559" sldId="262"/>
            <ac:picMk id="48" creationId="{2A7A929A-4EF8-71FD-AE32-8BBEE97C8F80}"/>
          </ac:picMkLst>
        </pc:picChg>
        <pc:picChg chg="mod">
          <ac:chgData name="Barry, Tegan" userId="f37a767e-02a2-4567-919d-c1fc1dc8def3" providerId="ADAL" clId="{E3E971B5-C415-B14C-8AF2-C78B44052F66}" dt="2024-01-21T23:04:35.883" v="429" actId="1076"/>
          <ac:picMkLst>
            <pc:docMk/>
            <pc:sldMk cId="1946800559" sldId="262"/>
            <ac:picMk id="49" creationId="{8D9C5D19-DDCC-8B46-1725-6D22233F2A4B}"/>
          </ac:picMkLst>
        </pc:picChg>
        <pc:picChg chg="mod">
          <ac:chgData name="Barry, Tegan" userId="f37a767e-02a2-4567-919d-c1fc1dc8def3" providerId="ADAL" clId="{E3E971B5-C415-B14C-8AF2-C78B44052F66}" dt="2024-01-21T23:04:35.883" v="429" actId="1076"/>
          <ac:picMkLst>
            <pc:docMk/>
            <pc:sldMk cId="1946800559" sldId="262"/>
            <ac:picMk id="50" creationId="{32854330-9CE6-A05B-D814-A0CE4E0A6CFE}"/>
          </ac:picMkLst>
        </pc:picChg>
        <pc:picChg chg="mod">
          <ac:chgData name="Barry, Tegan" userId="f37a767e-02a2-4567-919d-c1fc1dc8def3" providerId="ADAL" clId="{E3E971B5-C415-B14C-8AF2-C78B44052F66}" dt="2024-01-21T23:04:35.883" v="429" actId="1076"/>
          <ac:picMkLst>
            <pc:docMk/>
            <pc:sldMk cId="1946800559" sldId="262"/>
            <ac:picMk id="51" creationId="{4C3A6C66-6506-4542-6CD9-98CC21F4A882}"/>
          </ac:picMkLst>
        </pc:picChg>
        <pc:picChg chg="mod">
          <ac:chgData name="Barry, Tegan" userId="f37a767e-02a2-4567-919d-c1fc1dc8def3" providerId="ADAL" clId="{E3E971B5-C415-B14C-8AF2-C78B44052F66}" dt="2024-01-21T23:04:35.883" v="429" actId="1076"/>
          <ac:picMkLst>
            <pc:docMk/>
            <pc:sldMk cId="1946800559" sldId="262"/>
            <ac:picMk id="52" creationId="{0FD01568-607B-000C-6533-2292D04710D5}"/>
          </ac:picMkLst>
        </pc:picChg>
        <pc:picChg chg="mod">
          <ac:chgData name="Barry, Tegan" userId="f37a767e-02a2-4567-919d-c1fc1dc8def3" providerId="ADAL" clId="{E3E971B5-C415-B14C-8AF2-C78B44052F66}" dt="2024-01-21T23:04:35.883" v="429" actId="1076"/>
          <ac:picMkLst>
            <pc:docMk/>
            <pc:sldMk cId="1946800559" sldId="262"/>
            <ac:picMk id="53" creationId="{7084C6B4-5D2B-8C4F-1197-AD20C156CA1D}"/>
          </ac:picMkLst>
        </pc:picChg>
        <pc:picChg chg="mod">
          <ac:chgData name="Barry, Tegan" userId="f37a767e-02a2-4567-919d-c1fc1dc8def3" providerId="ADAL" clId="{E3E971B5-C415-B14C-8AF2-C78B44052F66}" dt="2024-01-21T23:04:35.883" v="429" actId="1076"/>
          <ac:picMkLst>
            <pc:docMk/>
            <pc:sldMk cId="1946800559" sldId="262"/>
            <ac:picMk id="54" creationId="{ED4A658F-D524-2B8C-0A2C-BE603A153B16}"/>
          </ac:picMkLst>
        </pc:picChg>
        <pc:picChg chg="mod">
          <ac:chgData name="Barry, Tegan" userId="f37a767e-02a2-4567-919d-c1fc1dc8def3" providerId="ADAL" clId="{E3E971B5-C415-B14C-8AF2-C78B44052F66}" dt="2024-01-21T23:04:35.883" v="429" actId="1076"/>
          <ac:picMkLst>
            <pc:docMk/>
            <pc:sldMk cId="1946800559" sldId="262"/>
            <ac:picMk id="55" creationId="{1311F829-5BAA-37D3-FC3D-C6840EEB2E6A}"/>
          </ac:picMkLst>
        </pc:picChg>
        <pc:picChg chg="mod">
          <ac:chgData name="Barry, Tegan" userId="f37a767e-02a2-4567-919d-c1fc1dc8def3" providerId="ADAL" clId="{E3E971B5-C415-B14C-8AF2-C78B44052F66}" dt="2024-01-21T23:04:41.549" v="431" actId="1076"/>
          <ac:picMkLst>
            <pc:docMk/>
            <pc:sldMk cId="1946800559" sldId="262"/>
            <ac:picMk id="57" creationId="{D061E334-91FC-10FC-FAEF-E80D0601320D}"/>
          </ac:picMkLst>
        </pc:picChg>
        <pc:picChg chg="mod">
          <ac:chgData name="Barry, Tegan" userId="f37a767e-02a2-4567-919d-c1fc1dc8def3" providerId="ADAL" clId="{E3E971B5-C415-B14C-8AF2-C78B44052F66}" dt="2024-01-21T23:04:41.549" v="431" actId="1076"/>
          <ac:picMkLst>
            <pc:docMk/>
            <pc:sldMk cId="1946800559" sldId="262"/>
            <ac:picMk id="58" creationId="{ED4BE9BE-5128-2B70-BDA9-5F46075AEAF9}"/>
          </ac:picMkLst>
        </pc:picChg>
        <pc:picChg chg="mod">
          <ac:chgData name="Barry, Tegan" userId="f37a767e-02a2-4567-919d-c1fc1dc8def3" providerId="ADAL" clId="{E3E971B5-C415-B14C-8AF2-C78B44052F66}" dt="2024-01-21T23:04:41.549" v="431" actId="1076"/>
          <ac:picMkLst>
            <pc:docMk/>
            <pc:sldMk cId="1946800559" sldId="262"/>
            <ac:picMk id="59" creationId="{E2FA927C-39A6-9FA8-D64C-1D7F97CB6BD0}"/>
          </ac:picMkLst>
        </pc:picChg>
        <pc:picChg chg="mod">
          <ac:chgData name="Barry, Tegan" userId="f37a767e-02a2-4567-919d-c1fc1dc8def3" providerId="ADAL" clId="{E3E971B5-C415-B14C-8AF2-C78B44052F66}" dt="2024-01-21T23:04:41.549" v="431" actId="1076"/>
          <ac:picMkLst>
            <pc:docMk/>
            <pc:sldMk cId="1946800559" sldId="262"/>
            <ac:picMk id="60" creationId="{E0CB143C-A290-14E4-70B5-CF6BA97A75B8}"/>
          </ac:picMkLst>
        </pc:picChg>
        <pc:picChg chg="mod">
          <ac:chgData name="Barry, Tegan" userId="f37a767e-02a2-4567-919d-c1fc1dc8def3" providerId="ADAL" clId="{E3E971B5-C415-B14C-8AF2-C78B44052F66}" dt="2024-01-21T23:04:41.549" v="431" actId="1076"/>
          <ac:picMkLst>
            <pc:docMk/>
            <pc:sldMk cId="1946800559" sldId="262"/>
            <ac:picMk id="61" creationId="{F49E29E4-FFA7-C60A-42AF-2AF42AA6060E}"/>
          </ac:picMkLst>
        </pc:picChg>
        <pc:picChg chg="mod">
          <ac:chgData name="Barry, Tegan" userId="f37a767e-02a2-4567-919d-c1fc1dc8def3" providerId="ADAL" clId="{E3E971B5-C415-B14C-8AF2-C78B44052F66}" dt="2024-01-21T23:04:41.549" v="431" actId="1076"/>
          <ac:picMkLst>
            <pc:docMk/>
            <pc:sldMk cId="1946800559" sldId="262"/>
            <ac:picMk id="62" creationId="{3BFE99A0-3E88-C0D8-AC85-F9097417345A}"/>
          </ac:picMkLst>
        </pc:picChg>
        <pc:picChg chg="mod">
          <ac:chgData name="Barry, Tegan" userId="f37a767e-02a2-4567-919d-c1fc1dc8def3" providerId="ADAL" clId="{E3E971B5-C415-B14C-8AF2-C78B44052F66}" dt="2024-01-21T23:04:41.549" v="431" actId="1076"/>
          <ac:picMkLst>
            <pc:docMk/>
            <pc:sldMk cId="1946800559" sldId="262"/>
            <ac:picMk id="63" creationId="{CA0035FA-F268-9352-6275-236F85447D50}"/>
          </ac:picMkLst>
        </pc:picChg>
        <pc:picChg chg="mod">
          <ac:chgData name="Barry, Tegan" userId="f37a767e-02a2-4567-919d-c1fc1dc8def3" providerId="ADAL" clId="{E3E971B5-C415-B14C-8AF2-C78B44052F66}" dt="2024-01-21T23:04:41.549" v="431" actId="1076"/>
          <ac:picMkLst>
            <pc:docMk/>
            <pc:sldMk cId="1946800559" sldId="262"/>
            <ac:picMk id="64" creationId="{A9569742-A64D-2410-9C64-E30CDB5E625B}"/>
          </ac:picMkLst>
        </pc:picChg>
        <pc:picChg chg="mod topLvl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66" creationId="{82F96921-530E-059C-52EA-8131F181BD6C}"/>
          </ac:picMkLst>
        </pc:picChg>
        <pc:picChg chg="del mod topLvl">
          <ac:chgData name="Barry, Tegan" userId="f37a767e-02a2-4567-919d-c1fc1dc8def3" providerId="ADAL" clId="{E3E971B5-C415-B14C-8AF2-C78B44052F66}" dt="2024-01-21T23:04:54.983" v="435" actId="478"/>
          <ac:picMkLst>
            <pc:docMk/>
            <pc:sldMk cId="1946800559" sldId="262"/>
            <ac:picMk id="67" creationId="{A7A2E098-14AD-CDEB-0AC2-7AC959996208}"/>
          </ac:picMkLst>
        </pc:picChg>
        <pc:picChg chg="mod topLvl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68" creationId="{A025067A-3954-7291-DB95-1BDA87C8F8F9}"/>
          </ac:picMkLst>
        </pc:picChg>
        <pc:picChg chg="mod topLvl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69" creationId="{566B4BCE-6775-D259-5152-49235BEBCABF}"/>
          </ac:picMkLst>
        </pc:picChg>
        <pc:picChg chg="mod topLvl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70" creationId="{DF8349CB-864C-BBC7-D92A-2F1D8D50F370}"/>
          </ac:picMkLst>
        </pc:picChg>
        <pc:picChg chg="del mod topLvl">
          <ac:chgData name="Barry, Tegan" userId="f37a767e-02a2-4567-919d-c1fc1dc8def3" providerId="ADAL" clId="{E3E971B5-C415-B14C-8AF2-C78B44052F66}" dt="2024-01-21T23:04:55.630" v="436" actId="478"/>
          <ac:picMkLst>
            <pc:docMk/>
            <pc:sldMk cId="1946800559" sldId="262"/>
            <ac:picMk id="71" creationId="{1ADD3C57-6A10-41B1-FB03-04E68C7AF529}"/>
          </ac:picMkLst>
        </pc:picChg>
        <pc:picChg chg="mod topLvl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72" creationId="{B9278AEF-1657-5B28-050F-1932449DAA7D}"/>
          </ac:picMkLst>
        </pc:picChg>
        <pc:picChg chg="mod topLvl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73" creationId="{929E49CD-273F-6DEB-2B42-49F717170E84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74" creationId="{8BE28652-CC8D-51FC-540A-8FA2A299B5EC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75" creationId="{838CD743-9387-F555-CD39-0CC261D4822C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76" creationId="{B392AE19-4315-0EB3-BB90-C8DDCA14286F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77" creationId="{94E3A12B-0AEE-E708-DFA5-FB3F05301B50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78" creationId="{6AD62E75-1C49-7ED5-A90B-B110720F3FFA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79" creationId="{3999BB3D-E4C0-AC9F-6254-9479E9D1D452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80" creationId="{063E3EB9-AA4F-42BF-2224-EA2516F4B021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81" creationId="{C68B8DA7-CAE4-220B-4B6E-A59AC802BA50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82" creationId="{35BFE281-AB60-559B-3F64-542C8DED2480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83" creationId="{5B2E9165-E3CE-FCCF-4DC6-E18FBF72C896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84" creationId="{56C13D9E-A72F-CC91-02C3-E061C18E0303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85" creationId="{C795D310-C8BE-8FF3-F441-316FD697C87A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86" creationId="{094F7636-5616-6992-0B22-D4EB21D2E0CB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87" creationId="{92CD4E8F-A81E-EC70-9CCD-9B133F7FC54D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88" creationId="{8ABFE58B-BF3C-1D23-AC07-65B2F6520D07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89" creationId="{01D0CDB0-616A-DD83-CD82-FE9BD42E2DAC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90" creationId="{D159A850-B291-4607-5A27-5A687127A94B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91" creationId="{608429E2-BD4A-24E5-2A4B-0AC345A8B5BB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92" creationId="{1992D224-E1C0-A3CE-DCFB-064C2E82E5D6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93" creationId="{EE12DF2F-F4A5-0378-CF3E-C8130D649AC1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94" creationId="{97D1EE2C-69A5-75C3-9B3D-0F420FF3634E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95" creationId="{80BD5D8D-DC5E-75AB-26EF-03E646F576C9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96" creationId="{16631C47-F12B-6688-A812-E1676DFDB291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97" creationId="{D083F010-C96D-EC6E-45E6-A6ED7ADDD0CC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98" creationId="{45C111A2-61D4-0237-CD5C-4FD0D9592DAB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99" creationId="{BF100D6F-DA11-18E2-633B-10F2B04CD416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100" creationId="{655FAF54-95C8-EF8C-CAEA-B952EFFC0190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101" creationId="{C8745940-4CA6-A158-2FD2-7388C182BD1E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102" creationId="{5FAC78B5-67FC-47D5-C294-D270EAE2ED20}"/>
          </ac:picMkLst>
        </pc:picChg>
        <pc:picChg chg="add del mod">
          <ac:chgData name="Barry, Tegan" userId="f37a767e-02a2-4567-919d-c1fc1dc8def3" providerId="ADAL" clId="{E3E971B5-C415-B14C-8AF2-C78B44052F66}" dt="2024-01-21T23:26:07.505" v="733" actId="478"/>
          <ac:picMkLst>
            <pc:docMk/>
            <pc:sldMk cId="1946800559" sldId="262"/>
            <ac:picMk id="103" creationId="{38BC9832-9474-C1CE-DF47-0A5EDA1930A6}"/>
          </ac:picMkLst>
        </pc:picChg>
        <pc:picChg chg="add del mod">
          <ac:chgData name="Barry, Tegan" userId="f37a767e-02a2-4567-919d-c1fc1dc8def3" providerId="ADAL" clId="{E3E971B5-C415-B14C-8AF2-C78B44052F66}" dt="2024-01-21T23:26:06.778" v="732" actId="478"/>
          <ac:picMkLst>
            <pc:docMk/>
            <pc:sldMk cId="1946800559" sldId="262"/>
            <ac:picMk id="104" creationId="{F7BA1C58-40B8-24F2-2AF0-DB5CAF5791A8}"/>
          </ac:picMkLst>
        </pc:picChg>
        <pc:picChg chg="add del mod">
          <ac:chgData name="Barry, Tegan" userId="f37a767e-02a2-4567-919d-c1fc1dc8def3" providerId="ADAL" clId="{E3E971B5-C415-B14C-8AF2-C78B44052F66}" dt="2024-01-21T23:26:06.127" v="731" actId="478"/>
          <ac:picMkLst>
            <pc:docMk/>
            <pc:sldMk cId="1946800559" sldId="262"/>
            <ac:picMk id="105" creationId="{F1D45E78-EF25-1574-1406-9862A049B494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106" creationId="{E9BF4E13-A2EA-0471-47EE-143E70E33EA3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107" creationId="{FF465D7A-ABAF-A2E1-9351-3C048F3753CA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108" creationId="{42E9DA00-07AA-0C9C-FEDD-807AA7CD917C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109" creationId="{5272E8AE-3A29-66C4-ED82-E45EE4CBFBEC}"/>
          </ac:picMkLst>
        </pc:picChg>
        <pc:picChg chg="add mod">
          <ac:chgData name="Barry, Tegan" userId="f37a767e-02a2-4567-919d-c1fc1dc8def3" providerId="ADAL" clId="{E3E971B5-C415-B14C-8AF2-C78B44052F66}" dt="2024-01-21T23:51:34.922" v="1184" actId="208"/>
          <ac:picMkLst>
            <pc:docMk/>
            <pc:sldMk cId="1946800559" sldId="262"/>
            <ac:picMk id="110" creationId="{0031E2D4-5A3B-9D73-1969-BE9577F5ADD0}"/>
          </ac:picMkLst>
        </pc:picChg>
      </pc:sldChg>
      <pc:sldChg chg="addSp delSp modSp new">
        <pc:chgData name="Barry, Tegan" userId="f37a767e-02a2-4567-919d-c1fc1dc8def3" providerId="ADAL" clId="{E3E971B5-C415-B14C-8AF2-C78B44052F66}" dt="2024-01-21T23:51:39.119" v="1185" actId="208"/>
        <pc:sldMkLst>
          <pc:docMk/>
          <pc:sldMk cId="3143255210" sldId="263"/>
        </pc:sldMkLst>
        <pc:grpChg chg="add mod">
          <ac:chgData name="Barry, Tegan" userId="f37a767e-02a2-4567-919d-c1fc1dc8def3" providerId="ADAL" clId="{E3E971B5-C415-B14C-8AF2-C78B44052F66}" dt="2024-01-21T23:51:39.119" v="1185" actId="208"/>
          <ac:grpSpMkLst>
            <pc:docMk/>
            <pc:sldMk cId="3143255210" sldId="263"/>
            <ac:grpSpMk id="10" creationId="{E3A5D4C4-B3C4-A66B-A7E3-C9C6D84C164D}"/>
          </ac:grpSpMkLst>
        </pc:grpChg>
        <pc:grpChg chg="add mod">
          <ac:chgData name="Barry, Tegan" userId="f37a767e-02a2-4567-919d-c1fc1dc8def3" providerId="ADAL" clId="{E3E971B5-C415-B14C-8AF2-C78B44052F66}" dt="2024-01-21T23:51:39.119" v="1185" actId="208"/>
          <ac:grpSpMkLst>
            <pc:docMk/>
            <pc:sldMk cId="3143255210" sldId="263"/>
            <ac:grpSpMk id="11" creationId="{5EBFA0E9-86C8-4B76-CB52-C0B880504082}"/>
          </ac:grpSpMkLst>
        </pc:grpChg>
        <pc:grpChg chg="add mod">
          <ac:chgData name="Barry, Tegan" userId="f37a767e-02a2-4567-919d-c1fc1dc8def3" providerId="ADAL" clId="{E3E971B5-C415-B14C-8AF2-C78B44052F66}" dt="2024-01-21T23:51:39.119" v="1185" actId="208"/>
          <ac:grpSpMkLst>
            <pc:docMk/>
            <pc:sldMk cId="3143255210" sldId="263"/>
            <ac:grpSpMk id="20" creationId="{CAA95923-CA8A-2FC6-01DF-37091ACDC4F2}"/>
          </ac:grpSpMkLst>
        </pc:grpChg>
        <pc:grpChg chg="add mod">
          <ac:chgData name="Barry, Tegan" userId="f37a767e-02a2-4567-919d-c1fc1dc8def3" providerId="ADAL" clId="{E3E971B5-C415-B14C-8AF2-C78B44052F66}" dt="2024-01-21T23:51:39.119" v="1185" actId="208"/>
          <ac:grpSpMkLst>
            <pc:docMk/>
            <pc:sldMk cId="3143255210" sldId="263"/>
            <ac:grpSpMk id="29" creationId="{453A9E70-1BA1-012D-BFBA-7DB05FBAA581}"/>
          </ac:grpSpMkLst>
        </pc:grpChg>
        <pc:grpChg chg="add mod">
          <ac:chgData name="Barry, Tegan" userId="f37a767e-02a2-4567-919d-c1fc1dc8def3" providerId="ADAL" clId="{E3E971B5-C415-B14C-8AF2-C78B44052F66}" dt="2024-01-21T23:51:39.119" v="1185" actId="208"/>
          <ac:grpSpMkLst>
            <pc:docMk/>
            <pc:sldMk cId="3143255210" sldId="263"/>
            <ac:grpSpMk id="38" creationId="{BB755CFF-2E9B-7838-EACA-48710FDE97C7}"/>
          </ac:grpSpMkLst>
        </pc:grpChg>
        <pc:grpChg chg="add mod">
          <ac:chgData name="Barry, Tegan" userId="f37a767e-02a2-4567-919d-c1fc1dc8def3" providerId="ADAL" clId="{E3E971B5-C415-B14C-8AF2-C78B44052F66}" dt="2024-01-21T23:51:39.119" v="1185" actId="208"/>
          <ac:grpSpMkLst>
            <pc:docMk/>
            <pc:sldMk cId="3143255210" sldId="263"/>
            <ac:grpSpMk id="47" creationId="{B2C69F91-1E4E-C23E-2B17-FB65AE549713}"/>
          </ac:grpSpMkLst>
        </pc:grpChg>
        <pc:grpChg chg="add mod">
          <ac:chgData name="Barry, Tegan" userId="f37a767e-02a2-4567-919d-c1fc1dc8def3" providerId="ADAL" clId="{E3E971B5-C415-B14C-8AF2-C78B44052F66}" dt="2024-01-21T23:51:39.119" v="1185" actId="208"/>
          <ac:grpSpMkLst>
            <pc:docMk/>
            <pc:sldMk cId="3143255210" sldId="263"/>
            <ac:grpSpMk id="56" creationId="{7E6F5836-6617-98FC-08ED-652FD093E688}"/>
          </ac:grpSpMkLst>
        </pc:grpChg>
        <pc:picChg chg="add mod">
          <ac:chgData name="Barry, Tegan" userId="f37a767e-02a2-4567-919d-c1fc1dc8def3" providerId="ADAL" clId="{E3E971B5-C415-B14C-8AF2-C78B44052F66}" dt="2024-01-21T23:06:04.592" v="463" actId="164"/>
          <ac:picMkLst>
            <pc:docMk/>
            <pc:sldMk cId="3143255210" sldId="263"/>
            <ac:picMk id="2" creationId="{A8D89A23-15DA-1484-00A1-6AE9E1BCF9CE}"/>
          </ac:picMkLst>
        </pc:picChg>
        <pc:picChg chg="add mod">
          <ac:chgData name="Barry, Tegan" userId="f37a767e-02a2-4567-919d-c1fc1dc8def3" providerId="ADAL" clId="{E3E971B5-C415-B14C-8AF2-C78B44052F66}" dt="2024-01-21T23:06:04.592" v="463" actId="164"/>
          <ac:picMkLst>
            <pc:docMk/>
            <pc:sldMk cId="3143255210" sldId="263"/>
            <ac:picMk id="3" creationId="{F4844093-1289-738B-3D4D-7314C61348CD}"/>
          </ac:picMkLst>
        </pc:picChg>
        <pc:picChg chg="add mod">
          <ac:chgData name="Barry, Tegan" userId="f37a767e-02a2-4567-919d-c1fc1dc8def3" providerId="ADAL" clId="{E3E971B5-C415-B14C-8AF2-C78B44052F66}" dt="2024-01-21T23:06:04.592" v="463" actId="164"/>
          <ac:picMkLst>
            <pc:docMk/>
            <pc:sldMk cId="3143255210" sldId="263"/>
            <ac:picMk id="4" creationId="{9ACC29BC-C696-C606-97D8-B92869C2EA87}"/>
          </ac:picMkLst>
        </pc:picChg>
        <pc:picChg chg="add mod">
          <ac:chgData name="Barry, Tegan" userId="f37a767e-02a2-4567-919d-c1fc1dc8def3" providerId="ADAL" clId="{E3E971B5-C415-B14C-8AF2-C78B44052F66}" dt="2024-01-21T23:06:04.592" v="463" actId="164"/>
          <ac:picMkLst>
            <pc:docMk/>
            <pc:sldMk cId="3143255210" sldId="263"/>
            <ac:picMk id="5" creationId="{66CC7B2C-06A7-2E78-1F5E-33E06E2C9F4F}"/>
          </ac:picMkLst>
        </pc:picChg>
        <pc:picChg chg="add mod">
          <ac:chgData name="Barry, Tegan" userId="f37a767e-02a2-4567-919d-c1fc1dc8def3" providerId="ADAL" clId="{E3E971B5-C415-B14C-8AF2-C78B44052F66}" dt="2024-01-21T23:06:04.592" v="463" actId="164"/>
          <ac:picMkLst>
            <pc:docMk/>
            <pc:sldMk cId="3143255210" sldId="263"/>
            <ac:picMk id="6" creationId="{139B4776-5A0D-B1A9-2116-E37E7FE3ADA2}"/>
          </ac:picMkLst>
        </pc:picChg>
        <pc:picChg chg="add mod">
          <ac:chgData name="Barry, Tegan" userId="f37a767e-02a2-4567-919d-c1fc1dc8def3" providerId="ADAL" clId="{E3E971B5-C415-B14C-8AF2-C78B44052F66}" dt="2024-01-21T23:06:04.592" v="463" actId="164"/>
          <ac:picMkLst>
            <pc:docMk/>
            <pc:sldMk cId="3143255210" sldId="263"/>
            <ac:picMk id="7" creationId="{066696BF-1FFA-FC02-680E-63F6CBCCEC71}"/>
          </ac:picMkLst>
        </pc:picChg>
        <pc:picChg chg="add mod">
          <ac:chgData name="Barry, Tegan" userId="f37a767e-02a2-4567-919d-c1fc1dc8def3" providerId="ADAL" clId="{E3E971B5-C415-B14C-8AF2-C78B44052F66}" dt="2024-01-21T23:06:04.592" v="463" actId="164"/>
          <ac:picMkLst>
            <pc:docMk/>
            <pc:sldMk cId="3143255210" sldId="263"/>
            <ac:picMk id="8" creationId="{D5E03888-F3D4-2A8A-DFA7-C12368966105}"/>
          </ac:picMkLst>
        </pc:picChg>
        <pc:picChg chg="add mod">
          <ac:chgData name="Barry, Tegan" userId="f37a767e-02a2-4567-919d-c1fc1dc8def3" providerId="ADAL" clId="{E3E971B5-C415-B14C-8AF2-C78B44052F66}" dt="2024-01-21T23:06:04.592" v="463" actId="164"/>
          <ac:picMkLst>
            <pc:docMk/>
            <pc:sldMk cId="3143255210" sldId="263"/>
            <ac:picMk id="9" creationId="{FF6268D0-E9CE-E7AB-7361-607AAAD16235}"/>
          </ac:picMkLst>
        </pc:picChg>
        <pc:picChg chg="mod">
          <ac:chgData name="Barry, Tegan" userId="f37a767e-02a2-4567-919d-c1fc1dc8def3" providerId="ADAL" clId="{E3E971B5-C415-B14C-8AF2-C78B44052F66}" dt="2024-01-21T23:06:13.931" v="468" actId="1076"/>
          <ac:picMkLst>
            <pc:docMk/>
            <pc:sldMk cId="3143255210" sldId="263"/>
            <ac:picMk id="12" creationId="{3C54CEB9-94CC-19E7-FFD7-D08078DF5A18}"/>
          </ac:picMkLst>
        </pc:picChg>
        <pc:picChg chg="mod">
          <ac:chgData name="Barry, Tegan" userId="f37a767e-02a2-4567-919d-c1fc1dc8def3" providerId="ADAL" clId="{E3E971B5-C415-B14C-8AF2-C78B44052F66}" dt="2024-01-21T23:06:13.931" v="468" actId="1076"/>
          <ac:picMkLst>
            <pc:docMk/>
            <pc:sldMk cId="3143255210" sldId="263"/>
            <ac:picMk id="13" creationId="{B0FC8876-1E5A-0E40-E120-A8B7DAEBEC8F}"/>
          </ac:picMkLst>
        </pc:picChg>
        <pc:picChg chg="mod">
          <ac:chgData name="Barry, Tegan" userId="f37a767e-02a2-4567-919d-c1fc1dc8def3" providerId="ADAL" clId="{E3E971B5-C415-B14C-8AF2-C78B44052F66}" dt="2024-01-21T23:06:13.931" v="468" actId="1076"/>
          <ac:picMkLst>
            <pc:docMk/>
            <pc:sldMk cId="3143255210" sldId="263"/>
            <ac:picMk id="14" creationId="{1D4E5E7C-C637-E9A5-7726-6773B7FD5DF6}"/>
          </ac:picMkLst>
        </pc:picChg>
        <pc:picChg chg="mod">
          <ac:chgData name="Barry, Tegan" userId="f37a767e-02a2-4567-919d-c1fc1dc8def3" providerId="ADAL" clId="{E3E971B5-C415-B14C-8AF2-C78B44052F66}" dt="2024-01-21T23:06:13.931" v="468" actId="1076"/>
          <ac:picMkLst>
            <pc:docMk/>
            <pc:sldMk cId="3143255210" sldId="263"/>
            <ac:picMk id="15" creationId="{A59F71CC-D183-4472-68EF-34D2465791EA}"/>
          </ac:picMkLst>
        </pc:picChg>
        <pc:picChg chg="mod">
          <ac:chgData name="Barry, Tegan" userId="f37a767e-02a2-4567-919d-c1fc1dc8def3" providerId="ADAL" clId="{E3E971B5-C415-B14C-8AF2-C78B44052F66}" dt="2024-01-21T23:06:13.931" v="468" actId="1076"/>
          <ac:picMkLst>
            <pc:docMk/>
            <pc:sldMk cId="3143255210" sldId="263"/>
            <ac:picMk id="16" creationId="{A728D841-57C1-35D6-9344-5372FCBB75A9}"/>
          </ac:picMkLst>
        </pc:picChg>
        <pc:picChg chg="mod">
          <ac:chgData name="Barry, Tegan" userId="f37a767e-02a2-4567-919d-c1fc1dc8def3" providerId="ADAL" clId="{E3E971B5-C415-B14C-8AF2-C78B44052F66}" dt="2024-01-21T23:06:13.931" v="468" actId="1076"/>
          <ac:picMkLst>
            <pc:docMk/>
            <pc:sldMk cId="3143255210" sldId="263"/>
            <ac:picMk id="17" creationId="{511CCE1B-16A1-482B-FE6E-83B16C624196}"/>
          </ac:picMkLst>
        </pc:picChg>
        <pc:picChg chg="mod">
          <ac:chgData name="Barry, Tegan" userId="f37a767e-02a2-4567-919d-c1fc1dc8def3" providerId="ADAL" clId="{E3E971B5-C415-B14C-8AF2-C78B44052F66}" dt="2024-01-21T23:06:13.931" v="468" actId="1076"/>
          <ac:picMkLst>
            <pc:docMk/>
            <pc:sldMk cId="3143255210" sldId="263"/>
            <ac:picMk id="18" creationId="{779D7129-7446-C338-B559-C4965419CF9F}"/>
          </ac:picMkLst>
        </pc:picChg>
        <pc:picChg chg="mod">
          <ac:chgData name="Barry, Tegan" userId="f37a767e-02a2-4567-919d-c1fc1dc8def3" providerId="ADAL" clId="{E3E971B5-C415-B14C-8AF2-C78B44052F66}" dt="2024-01-21T23:06:13.931" v="468" actId="1076"/>
          <ac:picMkLst>
            <pc:docMk/>
            <pc:sldMk cId="3143255210" sldId="263"/>
            <ac:picMk id="19" creationId="{88EA6C88-71D4-0169-2A53-B904D08AC21A}"/>
          </ac:picMkLst>
        </pc:picChg>
        <pc:picChg chg="mod">
          <ac:chgData name="Barry, Tegan" userId="f37a767e-02a2-4567-919d-c1fc1dc8def3" providerId="ADAL" clId="{E3E971B5-C415-B14C-8AF2-C78B44052F66}" dt="2024-01-21T23:06:20.880" v="470" actId="1076"/>
          <ac:picMkLst>
            <pc:docMk/>
            <pc:sldMk cId="3143255210" sldId="263"/>
            <ac:picMk id="21" creationId="{44387F52-59A3-B7B0-1871-22D9FA286CD8}"/>
          </ac:picMkLst>
        </pc:picChg>
        <pc:picChg chg="mod">
          <ac:chgData name="Barry, Tegan" userId="f37a767e-02a2-4567-919d-c1fc1dc8def3" providerId="ADAL" clId="{E3E971B5-C415-B14C-8AF2-C78B44052F66}" dt="2024-01-21T23:06:20.880" v="470" actId="1076"/>
          <ac:picMkLst>
            <pc:docMk/>
            <pc:sldMk cId="3143255210" sldId="263"/>
            <ac:picMk id="22" creationId="{7C3C5BD0-DDB2-5CAC-0BF6-CBAF7DF41E75}"/>
          </ac:picMkLst>
        </pc:picChg>
        <pc:picChg chg="mod">
          <ac:chgData name="Barry, Tegan" userId="f37a767e-02a2-4567-919d-c1fc1dc8def3" providerId="ADAL" clId="{E3E971B5-C415-B14C-8AF2-C78B44052F66}" dt="2024-01-21T23:06:20.880" v="470" actId="1076"/>
          <ac:picMkLst>
            <pc:docMk/>
            <pc:sldMk cId="3143255210" sldId="263"/>
            <ac:picMk id="23" creationId="{8662FF54-4826-95C5-A0FA-C7668404EAF1}"/>
          </ac:picMkLst>
        </pc:picChg>
        <pc:picChg chg="mod">
          <ac:chgData name="Barry, Tegan" userId="f37a767e-02a2-4567-919d-c1fc1dc8def3" providerId="ADAL" clId="{E3E971B5-C415-B14C-8AF2-C78B44052F66}" dt="2024-01-21T23:06:20.880" v="470" actId="1076"/>
          <ac:picMkLst>
            <pc:docMk/>
            <pc:sldMk cId="3143255210" sldId="263"/>
            <ac:picMk id="24" creationId="{4581B1E0-7CA1-CC39-1C22-25F45570DD2E}"/>
          </ac:picMkLst>
        </pc:picChg>
        <pc:picChg chg="mod">
          <ac:chgData name="Barry, Tegan" userId="f37a767e-02a2-4567-919d-c1fc1dc8def3" providerId="ADAL" clId="{E3E971B5-C415-B14C-8AF2-C78B44052F66}" dt="2024-01-21T23:06:20.880" v="470" actId="1076"/>
          <ac:picMkLst>
            <pc:docMk/>
            <pc:sldMk cId="3143255210" sldId="263"/>
            <ac:picMk id="25" creationId="{1FBD55C9-4BC1-9C29-C43B-A3E23F3AA1E1}"/>
          </ac:picMkLst>
        </pc:picChg>
        <pc:picChg chg="mod">
          <ac:chgData name="Barry, Tegan" userId="f37a767e-02a2-4567-919d-c1fc1dc8def3" providerId="ADAL" clId="{E3E971B5-C415-B14C-8AF2-C78B44052F66}" dt="2024-01-21T23:06:20.880" v="470" actId="1076"/>
          <ac:picMkLst>
            <pc:docMk/>
            <pc:sldMk cId="3143255210" sldId="263"/>
            <ac:picMk id="26" creationId="{58816922-F571-B795-7E3E-CA4674D57620}"/>
          </ac:picMkLst>
        </pc:picChg>
        <pc:picChg chg="mod">
          <ac:chgData name="Barry, Tegan" userId="f37a767e-02a2-4567-919d-c1fc1dc8def3" providerId="ADAL" clId="{E3E971B5-C415-B14C-8AF2-C78B44052F66}" dt="2024-01-21T23:06:20.880" v="470" actId="1076"/>
          <ac:picMkLst>
            <pc:docMk/>
            <pc:sldMk cId="3143255210" sldId="263"/>
            <ac:picMk id="27" creationId="{48480E5F-CAC9-F35F-5002-F9EEDC604100}"/>
          </ac:picMkLst>
        </pc:picChg>
        <pc:picChg chg="mod">
          <ac:chgData name="Barry, Tegan" userId="f37a767e-02a2-4567-919d-c1fc1dc8def3" providerId="ADAL" clId="{E3E971B5-C415-B14C-8AF2-C78B44052F66}" dt="2024-01-21T23:06:20.880" v="470" actId="1076"/>
          <ac:picMkLst>
            <pc:docMk/>
            <pc:sldMk cId="3143255210" sldId="263"/>
            <ac:picMk id="28" creationId="{422D23F3-2822-8F4E-FABB-E2CE5580F2C5}"/>
          </ac:picMkLst>
        </pc:picChg>
        <pc:picChg chg="mod">
          <ac:chgData name="Barry, Tegan" userId="f37a767e-02a2-4567-919d-c1fc1dc8def3" providerId="ADAL" clId="{E3E971B5-C415-B14C-8AF2-C78B44052F66}" dt="2024-01-21T23:06:25.115" v="472" actId="1076"/>
          <ac:picMkLst>
            <pc:docMk/>
            <pc:sldMk cId="3143255210" sldId="263"/>
            <ac:picMk id="30" creationId="{48A3BCFE-9EB8-5AA3-44F7-A4E489E202BC}"/>
          </ac:picMkLst>
        </pc:picChg>
        <pc:picChg chg="mod">
          <ac:chgData name="Barry, Tegan" userId="f37a767e-02a2-4567-919d-c1fc1dc8def3" providerId="ADAL" clId="{E3E971B5-C415-B14C-8AF2-C78B44052F66}" dt="2024-01-21T23:06:25.115" v="472" actId="1076"/>
          <ac:picMkLst>
            <pc:docMk/>
            <pc:sldMk cId="3143255210" sldId="263"/>
            <ac:picMk id="31" creationId="{04CA5348-ADCA-E2E1-6459-D99E073A7DE1}"/>
          </ac:picMkLst>
        </pc:picChg>
        <pc:picChg chg="mod">
          <ac:chgData name="Barry, Tegan" userId="f37a767e-02a2-4567-919d-c1fc1dc8def3" providerId="ADAL" clId="{E3E971B5-C415-B14C-8AF2-C78B44052F66}" dt="2024-01-21T23:06:25.115" v="472" actId="1076"/>
          <ac:picMkLst>
            <pc:docMk/>
            <pc:sldMk cId="3143255210" sldId="263"/>
            <ac:picMk id="32" creationId="{93344C60-08DA-E18A-315E-92C97F38DE6D}"/>
          </ac:picMkLst>
        </pc:picChg>
        <pc:picChg chg="mod">
          <ac:chgData name="Barry, Tegan" userId="f37a767e-02a2-4567-919d-c1fc1dc8def3" providerId="ADAL" clId="{E3E971B5-C415-B14C-8AF2-C78B44052F66}" dt="2024-01-21T23:06:25.115" v="472" actId="1076"/>
          <ac:picMkLst>
            <pc:docMk/>
            <pc:sldMk cId="3143255210" sldId="263"/>
            <ac:picMk id="33" creationId="{D2EF5E5D-9F33-E432-A719-CCAC5B48F669}"/>
          </ac:picMkLst>
        </pc:picChg>
        <pc:picChg chg="mod">
          <ac:chgData name="Barry, Tegan" userId="f37a767e-02a2-4567-919d-c1fc1dc8def3" providerId="ADAL" clId="{E3E971B5-C415-B14C-8AF2-C78B44052F66}" dt="2024-01-21T23:06:25.115" v="472" actId="1076"/>
          <ac:picMkLst>
            <pc:docMk/>
            <pc:sldMk cId="3143255210" sldId="263"/>
            <ac:picMk id="34" creationId="{E6239935-9FB3-9459-E64C-6AC5DFA05979}"/>
          </ac:picMkLst>
        </pc:picChg>
        <pc:picChg chg="mod">
          <ac:chgData name="Barry, Tegan" userId="f37a767e-02a2-4567-919d-c1fc1dc8def3" providerId="ADAL" clId="{E3E971B5-C415-B14C-8AF2-C78B44052F66}" dt="2024-01-21T23:06:25.115" v="472" actId="1076"/>
          <ac:picMkLst>
            <pc:docMk/>
            <pc:sldMk cId="3143255210" sldId="263"/>
            <ac:picMk id="35" creationId="{AD2059D1-842C-1BC0-4747-758A6D27F058}"/>
          </ac:picMkLst>
        </pc:picChg>
        <pc:picChg chg="mod">
          <ac:chgData name="Barry, Tegan" userId="f37a767e-02a2-4567-919d-c1fc1dc8def3" providerId="ADAL" clId="{E3E971B5-C415-B14C-8AF2-C78B44052F66}" dt="2024-01-21T23:06:25.115" v="472" actId="1076"/>
          <ac:picMkLst>
            <pc:docMk/>
            <pc:sldMk cId="3143255210" sldId="263"/>
            <ac:picMk id="36" creationId="{D16324F2-A875-3188-EFC1-DE25CB32D287}"/>
          </ac:picMkLst>
        </pc:picChg>
        <pc:picChg chg="mod">
          <ac:chgData name="Barry, Tegan" userId="f37a767e-02a2-4567-919d-c1fc1dc8def3" providerId="ADAL" clId="{E3E971B5-C415-B14C-8AF2-C78B44052F66}" dt="2024-01-21T23:06:25.115" v="472" actId="1076"/>
          <ac:picMkLst>
            <pc:docMk/>
            <pc:sldMk cId="3143255210" sldId="263"/>
            <ac:picMk id="37" creationId="{5FBB097D-B5E5-7D6E-4D74-80D86ACED593}"/>
          </ac:picMkLst>
        </pc:picChg>
        <pc:picChg chg="mod">
          <ac:chgData name="Barry, Tegan" userId="f37a767e-02a2-4567-919d-c1fc1dc8def3" providerId="ADAL" clId="{E3E971B5-C415-B14C-8AF2-C78B44052F66}" dt="2024-01-21T23:06:30.547" v="474" actId="1076"/>
          <ac:picMkLst>
            <pc:docMk/>
            <pc:sldMk cId="3143255210" sldId="263"/>
            <ac:picMk id="39" creationId="{10ED1302-84B8-8B50-43C2-9A685587733D}"/>
          </ac:picMkLst>
        </pc:picChg>
        <pc:picChg chg="mod">
          <ac:chgData name="Barry, Tegan" userId="f37a767e-02a2-4567-919d-c1fc1dc8def3" providerId="ADAL" clId="{E3E971B5-C415-B14C-8AF2-C78B44052F66}" dt="2024-01-21T23:06:30.547" v="474" actId="1076"/>
          <ac:picMkLst>
            <pc:docMk/>
            <pc:sldMk cId="3143255210" sldId="263"/>
            <ac:picMk id="40" creationId="{F48F2C13-471F-C8FC-2362-91E00ACB3393}"/>
          </ac:picMkLst>
        </pc:picChg>
        <pc:picChg chg="mod">
          <ac:chgData name="Barry, Tegan" userId="f37a767e-02a2-4567-919d-c1fc1dc8def3" providerId="ADAL" clId="{E3E971B5-C415-B14C-8AF2-C78B44052F66}" dt="2024-01-21T23:06:30.547" v="474" actId="1076"/>
          <ac:picMkLst>
            <pc:docMk/>
            <pc:sldMk cId="3143255210" sldId="263"/>
            <ac:picMk id="41" creationId="{6965F952-ED20-A2D5-DBE0-838D52000BCE}"/>
          </ac:picMkLst>
        </pc:picChg>
        <pc:picChg chg="mod">
          <ac:chgData name="Barry, Tegan" userId="f37a767e-02a2-4567-919d-c1fc1dc8def3" providerId="ADAL" clId="{E3E971B5-C415-B14C-8AF2-C78B44052F66}" dt="2024-01-21T23:06:30.547" v="474" actId="1076"/>
          <ac:picMkLst>
            <pc:docMk/>
            <pc:sldMk cId="3143255210" sldId="263"/>
            <ac:picMk id="42" creationId="{CC2CDF4B-D390-B6D5-73EE-B1F45FC1D3BD}"/>
          </ac:picMkLst>
        </pc:picChg>
        <pc:picChg chg="mod">
          <ac:chgData name="Barry, Tegan" userId="f37a767e-02a2-4567-919d-c1fc1dc8def3" providerId="ADAL" clId="{E3E971B5-C415-B14C-8AF2-C78B44052F66}" dt="2024-01-21T23:06:30.547" v="474" actId="1076"/>
          <ac:picMkLst>
            <pc:docMk/>
            <pc:sldMk cId="3143255210" sldId="263"/>
            <ac:picMk id="43" creationId="{00CA6E43-A8CC-A403-A272-6769010B502F}"/>
          </ac:picMkLst>
        </pc:picChg>
        <pc:picChg chg="mod">
          <ac:chgData name="Barry, Tegan" userId="f37a767e-02a2-4567-919d-c1fc1dc8def3" providerId="ADAL" clId="{E3E971B5-C415-B14C-8AF2-C78B44052F66}" dt="2024-01-21T23:06:30.547" v="474" actId="1076"/>
          <ac:picMkLst>
            <pc:docMk/>
            <pc:sldMk cId="3143255210" sldId="263"/>
            <ac:picMk id="44" creationId="{663BF712-107C-9022-95AF-F7D62ADF2025}"/>
          </ac:picMkLst>
        </pc:picChg>
        <pc:picChg chg="mod">
          <ac:chgData name="Barry, Tegan" userId="f37a767e-02a2-4567-919d-c1fc1dc8def3" providerId="ADAL" clId="{E3E971B5-C415-B14C-8AF2-C78B44052F66}" dt="2024-01-21T23:06:30.547" v="474" actId="1076"/>
          <ac:picMkLst>
            <pc:docMk/>
            <pc:sldMk cId="3143255210" sldId="263"/>
            <ac:picMk id="45" creationId="{3C5A63FE-9A5B-F398-6A1F-753D3A52BFEC}"/>
          </ac:picMkLst>
        </pc:picChg>
        <pc:picChg chg="mod">
          <ac:chgData name="Barry, Tegan" userId="f37a767e-02a2-4567-919d-c1fc1dc8def3" providerId="ADAL" clId="{E3E971B5-C415-B14C-8AF2-C78B44052F66}" dt="2024-01-21T23:06:30.547" v="474" actId="1076"/>
          <ac:picMkLst>
            <pc:docMk/>
            <pc:sldMk cId="3143255210" sldId="263"/>
            <ac:picMk id="46" creationId="{E09F8C78-FAB3-293F-C24A-AB456705D78F}"/>
          </ac:picMkLst>
        </pc:picChg>
        <pc:picChg chg="mod">
          <ac:chgData name="Barry, Tegan" userId="f37a767e-02a2-4567-919d-c1fc1dc8def3" providerId="ADAL" clId="{E3E971B5-C415-B14C-8AF2-C78B44052F66}" dt="2024-01-21T23:06:35.313" v="476" actId="1076"/>
          <ac:picMkLst>
            <pc:docMk/>
            <pc:sldMk cId="3143255210" sldId="263"/>
            <ac:picMk id="48" creationId="{18CFC8C6-BCEB-2E71-33D1-72D6AA0A70E7}"/>
          </ac:picMkLst>
        </pc:picChg>
        <pc:picChg chg="mod">
          <ac:chgData name="Barry, Tegan" userId="f37a767e-02a2-4567-919d-c1fc1dc8def3" providerId="ADAL" clId="{E3E971B5-C415-B14C-8AF2-C78B44052F66}" dt="2024-01-21T23:06:35.313" v="476" actId="1076"/>
          <ac:picMkLst>
            <pc:docMk/>
            <pc:sldMk cId="3143255210" sldId="263"/>
            <ac:picMk id="49" creationId="{A89AAFF5-FE1E-B8C7-EBD5-6DFE7A100DE7}"/>
          </ac:picMkLst>
        </pc:picChg>
        <pc:picChg chg="mod">
          <ac:chgData name="Barry, Tegan" userId="f37a767e-02a2-4567-919d-c1fc1dc8def3" providerId="ADAL" clId="{E3E971B5-C415-B14C-8AF2-C78B44052F66}" dt="2024-01-21T23:06:35.313" v="476" actId="1076"/>
          <ac:picMkLst>
            <pc:docMk/>
            <pc:sldMk cId="3143255210" sldId="263"/>
            <ac:picMk id="50" creationId="{08F87DA0-E523-DEF4-3CBF-90F456BC00E3}"/>
          </ac:picMkLst>
        </pc:picChg>
        <pc:picChg chg="mod">
          <ac:chgData name="Barry, Tegan" userId="f37a767e-02a2-4567-919d-c1fc1dc8def3" providerId="ADAL" clId="{E3E971B5-C415-B14C-8AF2-C78B44052F66}" dt="2024-01-21T23:06:35.313" v="476" actId="1076"/>
          <ac:picMkLst>
            <pc:docMk/>
            <pc:sldMk cId="3143255210" sldId="263"/>
            <ac:picMk id="51" creationId="{9D1E22AF-4543-A6C0-C791-9061FC3D1D0D}"/>
          </ac:picMkLst>
        </pc:picChg>
        <pc:picChg chg="mod">
          <ac:chgData name="Barry, Tegan" userId="f37a767e-02a2-4567-919d-c1fc1dc8def3" providerId="ADAL" clId="{E3E971B5-C415-B14C-8AF2-C78B44052F66}" dt="2024-01-21T23:06:35.313" v="476" actId="1076"/>
          <ac:picMkLst>
            <pc:docMk/>
            <pc:sldMk cId="3143255210" sldId="263"/>
            <ac:picMk id="52" creationId="{CC6ACEA0-2BDF-2521-01F0-254FFECB5610}"/>
          </ac:picMkLst>
        </pc:picChg>
        <pc:picChg chg="mod">
          <ac:chgData name="Barry, Tegan" userId="f37a767e-02a2-4567-919d-c1fc1dc8def3" providerId="ADAL" clId="{E3E971B5-C415-B14C-8AF2-C78B44052F66}" dt="2024-01-21T23:06:35.313" v="476" actId="1076"/>
          <ac:picMkLst>
            <pc:docMk/>
            <pc:sldMk cId="3143255210" sldId="263"/>
            <ac:picMk id="53" creationId="{15DF1FA3-36A8-9457-29CE-3734E9166524}"/>
          </ac:picMkLst>
        </pc:picChg>
        <pc:picChg chg="mod">
          <ac:chgData name="Barry, Tegan" userId="f37a767e-02a2-4567-919d-c1fc1dc8def3" providerId="ADAL" clId="{E3E971B5-C415-B14C-8AF2-C78B44052F66}" dt="2024-01-21T23:06:35.313" v="476" actId="1076"/>
          <ac:picMkLst>
            <pc:docMk/>
            <pc:sldMk cId="3143255210" sldId="263"/>
            <ac:picMk id="54" creationId="{6B488EEF-CC57-5C7B-D893-03B679C70127}"/>
          </ac:picMkLst>
        </pc:picChg>
        <pc:picChg chg="mod">
          <ac:chgData name="Barry, Tegan" userId="f37a767e-02a2-4567-919d-c1fc1dc8def3" providerId="ADAL" clId="{E3E971B5-C415-B14C-8AF2-C78B44052F66}" dt="2024-01-21T23:06:35.313" v="476" actId="1076"/>
          <ac:picMkLst>
            <pc:docMk/>
            <pc:sldMk cId="3143255210" sldId="263"/>
            <ac:picMk id="55" creationId="{8606F9BE-A551-346E-0FDC-659D8B6D5B22}"/>
          </ac:picMkLst>
        </pc:picChg>
        <pc:picChg chg="mod">
          <ac:chgData name="Barry, Tegan" userId="f37a767e-02a2-4567-919d-c1fc1dc8def3" providerId="ADAL" clId="{E3E971B5-C415-B14C-8AF2-C78B44052F66}" dt="2024-01-21T23:06:45.329" v="478" actId="1076"/>
          <ac:picMkLst>
            <pc:docMk/>
            <pc:sldMk cId="3143255210" sldId="263"/>
            <ac:picMk id="57" creationId="{3DBB8F27-ED7D-AB89-8E5D-5E725EFD4F8D}"/>
          </ac:picMkLst>
        </pc:picChg>
        <pc:picChg chg="mod">
          <ac:chgData name="Barry, Tegan" userId="f37a767e-02a2-4567-919d-c1fc1dc8def3" providerId="ADAL" clId="{E3E971B5-C415-B14C-8AF2-C78B44052F66}" dt="2024-01-21T23:06:45.329" v="478" actId="1076"/>
          <ac:picMkLst>
            <pc:docMk/>
            <pc:sldMk cId="3143255210" sldId="263"/>
            <ac:picMk id="58" creationId="{F17C7899-4398-63B0-88F1-3377B84DEA39}"/>
          </ac:picMkLst>
        </pc:picChg>
        <pc:picChg chg="mod">
          <ac:chgData name="Barry, Tegan" userId="f37a767e-02a2-4567-919d-c1fc1dc8def3" providerId="ADAL" clId="{E3E971B5-C415-B14C-8AF2-C78B44052F66}" dt="2024-01-21T23:06:45.329" v="478" actId="1076"/>
          <ac:picMkLst>
            <pc:docMk/>
            <pc:sldMk cId="3143255210" sldId="263"/>
            <ac:picMk id="59" creationId="{0A99A148-799A-91A4-CD46-3254E61F2157}"/>
          </ac:picMkLst>
        </pc:picChg>
        <pc:picChg chg="mod">
          <ac:chgData name="Barry, Tegan" userId="f37a767e-02a2-4567-919d-c1fc1dc8def3" providerId="ADAL" clId="{E3E971B5-C415-B14C-8AF2-C78B44052F66}" dt="2024-01-21T23:06:45.329" v="478" actId="1076"/>
          <ac:picMkLst>
            <pc:docMk/>
            <pc:sldMk cId="3143255210" sldId="263"/>
            <ac:picMk id="60" creationId="{CADE90C6-A044-E65D-A257-DDDDFA1041B8}"/>
          </ac:picMkLst>
        </pc:picChg>
        <pc:picChg chg="mod">
          <ac:chgData name="Barry, Tegan" userId="f37a767e-02a2-4567-919d-c1fc1dc8def3" providerId="ADAL" clId="{E3E971B5-C415-B14C-8AF2-C78B44052F66}" dt="2024-01-21T23:06:45.329" v="478" actId="1076"/>
          <ac:picMkLst>
            <pc:docMk/>
            <pc:sldMk cId="3143255210" sldId="263"/>
            <ac:picMk id="61" creationId="{9C09D567-3BD0-CC18-28CD-4EBD2259B22F}"/>
          </ac:picMkLst>
        </pc:picChg>
        <pc:picChg chg="mod">
          <ac:chgData name="Barry, Tegan" userId="f37a767e-02a2-4567-919d-c1fc1dc8def3" providerId="ADAL" clId="{E3E971B5-C415-B14C-8AF2-C78B44052F66}" dt="2024-01-21T23:06:45.329" v="478" actId="1076"/>
          <ac:picMkLst>
            <pc:docMk/>
            <pc:sldMk cId="3143255210" sldId="263"/>
            <ac:picMk id="62" creationId="{59FA6BA6-3331-53FC-0A7A-A8C0CFBCC24D}"/>
          </ac:picMkLst>
        </pc:picChg>
        <pc:picChg chg="mod">
          <ac:chgData name="Barry, Tegan" userId="f37a767e-02a2-4567-919d-c1fc1dc8def3" providerId="ADAL" clId="{E3E971B5-C415-B14C-8AF2-C78B44052F66}" dt="2024-01-21T23:06:45.329" v="478" actId="1076"/>
          <ac:picMkLst>
            <pc:docMk/>
            <pc:sldMk cId="3143255210" sldId="263"/>
            <ac:picMk id="63" creationId="{1B5E1C11-CA36-BCCA-A219-E906E984BA62}"/>
          </ac:picMkLst>
        </pc:picChg>
        <pc:picChg chg="mod">
          <ac:chgData name="Barry, Tegan" userId="f37a767e-02a2-4567-919d-c1fc1dc8def3" providerId="ADAL" clId="{E3E971B5-C415-B14C-8AF2-C78B44052F66}" dt="2024-01-21T23:06:45.329" v="478" actId="1076"/>
          <ac:picMkLst>
            <pc:docMk/>
            <pc:sldMk cId="3143255210" sldId="263"/>
            <ac:picMk id="64" creationId="{42A777B4-0D4F-FC9D-0744-9207AC01226D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65" creationId="{D0B107D4-8A46-9867-8C02-88D126778DA3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66" creationId="{DF5DFCA2-2F50-9464-E0E9-E95E05D8B97F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67" creationId="{30F773E0-1E44-0D71-F4E9-4115BC3F7F5B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68" creationId="{4C10F0E4-8934-D2E7-F195-3DF1FF639863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69" creationId="{A728EEE8-4A3A-5B82-9D70-F4B7E6291D48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70" creationId="{B951E5BA-680D-5215-DDBB-7FBAAA99BF72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71" creationId="{6E323275-5252-6EBF-64A4-3A322CFBE35E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72" creationId="{DBD0F898-32BA-C85C-063C-CA1F5E067C7D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73" creationId="{75B39216-9BF8-E712-8E93-FE9B5335F482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74" creationId="{12A248E7-9913-181F-F52E-7DD1CDF86129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75" creationId="{D81EA7B9-5591-47FD-480E-1353AEDAC1C1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76" creationId="{0AA28076-99D1-BA50-432C-B734E6910564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77" creationId="{9B65DDBD-1438-1AA9-02EA-D560E135A8D7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78" creationId="{55E9A1E5-4ABA-DCF2-3133-38894C915D63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79" creationId="{EDDDFC62-65F9-B1B0-3FA2-E445D0619566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80" creationId="{505E84D9-A87D-8E25-399C-8D62A5CECC29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81" creationId="{9E67C58E-A9BD-62A3-5EAE-988A4775FA84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82" creationId="{E85D8123-E14B-A074-6D78-C04FD56D26CA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83" creationId="{CC1F8172-0A75-455A-597A-0FB649C25601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84" creationId="{DA958EAA-0C7F-C795-BED8-B70859FB3005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85" creationId="{E31805A0-ED8B-402E-F493-A74D7C94E58E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86" creationId="{6593332B-AAC8-2026-EC59-B8AEA06E2629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87" creationId="{8ED5B50D-3C6D-35A5-9DFE-38397BE8F5E4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88" creationId="{96EBC0D7-2DF9-D2C5-2232-0B5F663AD904}"/>
          </ac:picMkLst>
        </pc:picChg>
        <pc:picChg chg="add mod">
          <ac:chgData name="Barry, Tegan" userId="f37a767e-02a2-4567-919d-c1fc1dc8def3" providerId="ADAL" clId="{E3E971B5-C415-B14C-8AF2-C78B44052F66}" dt="2024-01-21T23:31:47.730" v="848"/>
          <ac:picMkLst>
            <pc:docMk/>
            <pc:sldMk cId="3143255210" sldId="263"/>
            <ac:picMk id="89" creationId="{6DFAD604-4822-E550-6F25-2E67F277E2AA}"/>
          </ac:picMkLst>
        </pc:picChg>
        <pc:picChg chg="add mod">
          <ac:chgData name="Barry, Tegan" userId="f37a767e-02a2-4567-919d-c1fc1dc8def3" providerId="ADAL" clId="{E3E971B5-C415-B14C-8AF2-C78B44052F66}" dt="2024-01-21T23:31:47.730" v="848"/>
          <ac:picMkLst>
            <pc:docMk/>
            <pc:sldMk cId="3143255210" sldId="263"/>
            <ac:picMk id="90" creationId="{4D5A8147-AE9E-2B84-B50C-8796BE9A5758}"/>
          </ac:picMkLst>
        </pc:picChg>
        <pc:picChg chg="add mod">
          <ac:chgData name="Barry, Tegan" userId="f37a767e-02a2-4567-919d-c1fc1dc8def3" providerId="ADAL" clId="{E3E971B5-C415-B14C-8AF2-C78B44052F66}" dt="2024-01-21T23:31:47.730" v="848"/>
          <ac:picMkLst>
            <pc:docMk/>
            <pc:sldMk cId="3143255210" sldId="263"/>
            <ac:picMk id="91" creationId="{932527DB-A55F-760B-B719-18FDE3DD92B1}"/>
          </ac:picMkLst>
        </pc:picChg>
        <pc:picChg chg="add mod">
          <ac:chgData name="Barry, Tegan" userId="f37a767e-02a2-4567-919d-c1fc1dc8def3" providerId="ADAL" clId="{E3E971B5-C415-B14C-8AF2-C78B44052F66}" dt="2024-01-21T23:31:47.730" v="848"/>
          <ac:picMkLst>
            <pc:docMk/>
            <pc:sldMk cId="3143255210" sldId="263"/>
            <ac:picMk id="92" creationId="{E531EA77-B7C4-477A-5A76-2EBAA47EBFCF}"/>
          </ac:picMkLst>
        </pc:picChg>
        <pc:picChg chg="add mod">
          <ac:chgData name="Barry, Tegan" userId="f37a767e-02a2-4567-919d-c1fc1dc8def3" providerId="ADAL" clId="{E3E971B5-C415-B14C-8AF2-C78B44052F66}" dt="2024-01-21T23:31:47.730" v="848"/>
          <ac:picMkLst>
            <pc:docMk/>
            <pc:sldMk cId="3143255210" sldId="263"/>
            <ac:picMk id="93" creationId="{45CD53CD-30FB-B4B1-619B-1D764725C5E8}"/>
          </ac:picMkLst>
        </pc:picChg>
        <pc:picChg chg="add mod">
          <ac:chgData name="Barry, Tegan" userId="f37a767e-02a2-4567-919d-c1fc1dc8def3" providerId="ADAL" clId="{E3E971B5-C415-B14C-8AF2-C78B44052F66}" dt="2024-01-21T23:31:49.917" v="850" actId="1076"/>
          <ac:picMkLst>
            <pc:docMk/>
            <pc:sldMk cId="3143255210" sldId="263"/>
            <ac:picMk id="94" creationId="{E370ECFE-F319-25A0-54D7-7A86B28E72A8}"/>
          </ac:picMkLst>
        </pc:picChg>
        <pc:picChg chg="add mod">
          <ac:chgData name="Barry, Tegan" userId="f37a767e-02a2-4567-919d-c1fc1dc8def3" providerId="ADAL" clId="{E3E971B5-C415-B14C-8AF2-C78B44052F66}" dt="2024-01-21T23:31:47.730" v="848"/>
          <ac:picMkLst>
            <pc:docMk/>
            <pc:sldMk cId="3143255210" sldId="263"/>
            <ac:picMk id="95" creationId="{B1D29D1C-8CAF-0FD5-9D94-1D35A4C4D8BB}"/>
          </ac:picMkLst>
        </pc:picChg>
        <pc:picChg chg="add mod">
          <ac:chgData name="Barry, Tegan" userId="f37a767e-02a2-4567-919d-c1fc1dc8def3" providerId="ADAL" clId="{E3E971B5-C415-B14C-8AF2-C78B44052F66}" dt="2024-01-21T23:31:47.730" v="848"/>
          <ac:picMkLst>
            <pc:docMk/>
            <pc:sldMk cId="3143255210" sldId="263"/>
            <ac:picMk id="96" creationId="{B8679053-4505-36CC-205E-8F3694BBA5B7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97" creationId="{06521D53-1B6A-24C7-5498-F4F192820519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98" creationId="{46762F47-A2F6-1750-E6B7-9A3321100E73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99" creationId="{B102009B-2885-18C3-3A2B-EF883BCB43AD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100" creationId="{ADF61DBD-5EEC-A303-8A5B-EAF2E577A220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101" creationId="{8BF260EA-3192-E89D-22EA-2FD274E33574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102" creationId="{82AE7E4F-C71A-8C18-C441-784558D7D14A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103" creationId="{2EADE17E-79DE-23E2-ADC7-62574B58058E}"/>
          </ac:picMkLst>
        </pc:picChg>
        <pc:picChg chg="add del mod">
          <ac:chgData name="Barry, Tegan" userId="f37a767e-02a2-4567-919d-c1fc1dc8def3" providerId="ADAL" clId="{E3E971B5-C415-B14C-8AF2-C78B44052F66}" dt="2024-01-21T23:32:06.831" v="855" actId="478"/>
          <ac:picMkLst>
            <pc:docMk/>
            <pc:sldMk cId="3143255210" sldId="263"/>
            <ac:picMk id="104" creationId="{B8AC9425-75F6-8996-E738-82F2C970F78A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105" creationId="{D2D75AAB-8080-9FC2-10E1-89337E9C7672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106" creationId="{85B0499C-E473-5D98-F4A9-AF88E8892157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107" creationId="{667E6578-8C6F-27A6-0814-6B1A75F55A3A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108" creationId="{DBE78BB4-80A3-4CF1-81D2-177692B55622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109" creationId="{159D1B19-70FA-5E86-BEDF-247B996FBB3F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110" creationId="{5A16185D-2DB2-2D7E-6446-0DDDB56B5E9F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111" creationId="{F73C39A3-EDFB-C5FF-AB11-04B74A3DAF34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112" creationId="{C6EA193E-373C-5977-FCF7-651A0CE1D1D2}"/>
          </ac:picMkLst>
        </pc:picChg>
        <pc:picChg chg="add mod">
          <ac:chgData name="Barry, Tegan" userId="f37a767e-02a2-4567-919d-c1fc1dc8def3" providerId="ADAL" clId="{E3E971B5-C415-B14C-8AF2-C78B44052F66}" dt="2024-01-21T23:51:39.119" v="1185" actId="208"/>
          <ac:picMkLst>
            <pc:docMk/>
            <pc:sldMk cId="3143255210" sldId="263"/>
            <ac:picMk id="113" creationId="{EE776C02-4909-C9BE-4C06-1C4D7802DF86}"/>
          </ac:picMkLst>
        </pc:picChg>
      </pc:sldChg>
      <pc:sldChg chg="addSp delSp modSp new">
        <pc:chgData name="Barry, Tegan" userId="f37a767e-02a2-4567-919d-c1fc1dc8def3" providerId="ADAL" clId="{E3E971B5-C415-B14C-8AF2-C78B44052F66}" dt="2024-01-21T23:51:42.087" v="1186" actId="208"/>
        <pc:sldMkLst>
          <pc:docMk/>
          <pc:sldMk cId="2326707740" sldId="264"/>
        </pc:sldMkLst>
        <pc:grpChg chg="add mod">
          <ac:chgData name="Barry, Tegan" userId="f37a767e-02a2-4567-919d-c1fc1dc8def3" providerId="ADAL" clId="{E3E971B5-C415-B14C-8AF2-C78B44052F66}" dt="2024-01-21T23:51:42.087" v="1186" actId="208"/>
          <ac:grpSpMkLst>
            <pc:docMk/>
            <pc:sldMk cId="2326707740" sldId="264"/>
            <ac:grpSpMk id="10" creationId="{EC8C814F-3FE3-196A-37FC-35FEAAFAB978}"/>
          </ac:grpSpMkLst>
        </pc:grpChg>
        <pc:grpChg chg="add mod">
          <ac:chgData name="Barry, Tegan" userId="f37a767e-02a2-4567-919d-c1fc1dc8def3" providerId="ADAL" clId="{E3E971B5-C415-B14C-8AF2-C78B44052F66}" dt="2024-01-21T23:51:42.087" v="1186" actId="208"/>
          <ac:grpSpMkLst>
            <pc:docMk/>
            <pc:sldMk cId="2326707740" sldId="264"/>
            <ac:grpSpMk id="11" creationId="{54CCA747-F14B-0758-ED1E-F7964ACC742D}"/>
          </ac:grpSpMkLst>
        </pc:grpChg>
        <pc:grpChg chg="add mod">
          <ac:chgData name="Barry, Tegan" userId="f37a767e-02a2-4567-919d-c1fc1dc8def3" providerId="ADAL" clId="{E3E971B5-C415-B14C-8AF2-C78B44052F66}" dt="2024-01-21T23:51:42.087" v="1186" actId="208"/>
          <ac:grpSpMkLst>
            <pc:docMk/>
            <pc:sldMk cId="2326707740" sldId="264"/>
            <ac:grpSpMk id="20" creationId="{1888F188-9255-7803-7EC0-D6F701E77F45}"/>
          </ac:grpSpMkLst>
        </pc:grpChg>
        <pc:grpChg chg="add mod">
          <ac:chgData name="Barry, Tegan" userId="f37a767e-02a2-4567-919d-c1fc1dc8def3" providerId="ADAL" clId="{E3E971B5-C415-B14C-8AF2-C78B44052F66}" dt="2024-01-21T23:51:42.087" v="1186" actId="208"/>
          <ac:grpSpMkLst>
            <pc:docMk/>
            <pc:sldMk cId="2326707740" sldId="264"/>
            <ac:grpSpMk id="29" creationId="{9A6AFE20-9090-CDE8-F5C1-C5DD4555FF1E}"/>
          </ac:grpSpMkLst>
        </pc:grpChg>
        <pc:grpChg chg="add mod">
          <ac:chgData name="Barry, Tegan" userId="f37a767e-02a2-4567-919d-c1fc1dc8def3" providerId="ADAL" clId="{E3E971B5-C415-B14C-8AF2-C78B44052F66}" dt="2024-01-21T23:51:42.087" v="1186" actId="208"/>
          <ac:grpSpMkLst>
            <pc:docMk/>
            <pc:sldMk cId="2326707740" sldId="264"/>
            <ac:grpSpMk id="38" creationId="{A9151B55-8334-8F6D-E8DC-B52731E7A75A}"/>
          </ac:grpSpMkLst>
        </pc:grpChg>
        <pc:grpChg chg="add mod">
          <ac:chgData name="Barry, Tegan" userId="f37a767e-02a2-4567-919d-c1fc1dc8def3" providerId="ADAL" clId="{E3E971B5-C415-B14C-8AF2-C78B44052F66}" dt="2024-01-21T23:51:42.087" v="1186" actId="208"/>
          <ac:grpSpMkLst>
            <pc:docMk/>
            <pc:sldMk cId="2326707740" sldId="264"/>
            <ac:grpSpMk id="47" creationId="{AE17CE84-4052-9009-7ADD-4B25B87C3D93}"/>
          </ac:grpSpMkLst>
        </pc:grpChg>
        <pc:grpChg chg="add del mod">
          <ac:chgData name="Barry, Tegan" userId="f37a767e-02a2-4567-919d-c1fc1dc8def3" providerId="ADAL" clId="{E3E971B5-C415-B14C-8AF2-C78B44052F66}" dt="2024-01-21T23:11:19.781" v="513" actId="165"/>
          <ac:grpSpMkLst>
            <pc:docMk/>
            <pc:sldMk cId="2326707740" sldId="264"/>
            <ac:grpSpMk id="56" creationId="{336E74E4-23E0-B4E1-86C1-64912B451C7D}"/>
          </ac:grpSpMkLst>
        </pc:grpChg>
        <pc:picChg chg="add mod">
          <ac:chgData name="Barry, Tegan" userId="f37a767e-02a2-4567-919d-c1fc1dc8def3" providerId="ADAL" clId="{E3E971B5-C415-B14C-8AF2-C78B44052F66}" dt="2024-01-21T23:10:40.273" v="500" actId="164"/>
          <ac:picMkLst>
            <pc:docMk/>
            <pc:sldMk cId="2326707740" sldId="264"/>
            <ac:picMk id="2" creationId="{EE2E87A3-9127-63BC-E768-916F173A679B}"/>
          </ac:picMkLst>
        </pc:picChg>
        <pc:picChg chg="add mod">
          <ac:chgData name="Barry, Tegan" userId="f37a767e-02a2-4567-919d-c1fc1dc8def3" providerId="ADAL" clId="{E3E971B5-C415-B14C-8AF2-C78B44052F66}" dt="2024-01-21T23:10:40.273" v="500" actId="164"/>
          <ac:picMkLst>
            <pc:docMk/>
            <pc:sldMk cId="2326707740" sldId="264"/>
            <ac:picMk id="3" creationId="{65CE48AD-FD3E-AAB4-7E7F-125DA1DB2A22}"/>
          </ac:picMkLst>
        </pc:picChg>
        <pc:picChg chg="add mod">
          <ac:chgData name="Barry, Tegan" userId="f37a767e-02a2-4567-919d-c1fc1dc8def3" providerId="ADAL" clId="{E3E971B5-C415-B14C-8AF2-C78B44052F66}" dt="2024-01-21T23:10:40.273" v="500" actId="164"/>
          <ac:picMkLst>
            <pc:docMk/>
            <pc:sldMk cId="2326707740" sldId="264"/>
            <ac:picMk id="4" creationId="{85F7EB7F-81DB-6FE1-F8C8-04C65641BD56}"/>
          </ac:picMkLst>
        </pc:picChg>
        <pc:picChg chg="add mod">
          <ac:chgData name="Barry, Tegan" userId="f37a767e-02a2-4567-919d-c1fc1dc8def3" providerId="ADAL" clId="{E3E971B5-C415-B14C-8AF2-C78B44052F66}" dt="2024-01-21T23:10:40.273" v="500" actId="164"/>
          <ac:picMkLst>
            <pc:docMk/>
            <pc:sldMk cId="2326707740" sldId="264"/>
            <ac:picMk id="5" creationId="{70674DEB-C347-D552-9783-2891B7C497C4}"/>
          </ac:picMkLst>
        </pc:picChg>
        <pc:picChg chg="add mod">
          <ac:chgData name="Barry, Tegan" userId="f37a767e-02a2-4567-919d-c1fc1dc8def3" providerId="ADAL" clId="{E3E971B5-C415-B14C-8AF2-C78B44052F66}" dt="2024-01-21T23:10:40.273" v="500" actId="164"/>
          <ac:picMkLst>
            <pc:docMk/>
            <pc:sldMk cId="2326707740" sldId="264"/>
            <ac:picMk id="6" creationId="{AEE2E7DF-5C34-1F32-4EA8-B55C5C5DFD84}"/>
          </ac:picMkLst>
        </pc:picChg>
        <pc:picChg chg="add mod">
          <ac:chgData name="Barry, Tegan" userId="f37a767e-02a2-4567-919d-c1fc1dc8def3" providerId="ADAL" clId="{E3E971B5-C415-B14C-8AF2-C78B44052F66}" dt="2024-01-21T23:10:40.273" v="500" actId="164"/>
          <ac:picMkLst>
            <pc:docMk/>
            <pc:sldMk cId="2326707740" sldId="264"/>
            <ac:picMk id="7" creationId="{8DD5DC8D-6268-7E88-0270-0CE687E00CA8}"/>
          </ac:picMkLst>
        </pc:picChg>
        <pc:picChg chg="add mod">
          <ac:chgData name="Barry, Tegan" userId="f37a767e-02a2-4567-919d-c1fc1dc8def3" providerId="ADAL" clId="{E3E971B5-C415-B14C-8AF2-C78B44052F66}" dt="2024-01-21T23:10:40.273" v="500" actId="164"/>
          <ac:picMkLst>
            <pc:docMk/>
            <pc:sldMk cId="2326707740" sldId="264"/>
            <ac:picMk id="8" creationId="{CF4C2829-6BED-A113-F227-17ADFE8AE187}"/>
          </ac:picMkLst>
        </pc:picChg>
        <pc:picChg chg="add mod">
          <ac:chgData name="Barry, Tegan" userId="f37a767e-02a2-4567-919d-c1fc1dc8def3" providerId="ADAL" clId="{E3E971B5-C415-B14C-8AF2-C78B44052F66}" dt="2024-01-21T23:10:40.273" v="500" actId="164"/>
          <ac:picMkLst>
            <pc:docMk/>
            <pc:sldMk cId="2326707740" sldId="264"/>
            <ac:picMk id="9" creationId="{C91E03F9-B6B9-4F14-C70C-2B1F6CB65CBB}"/>
          </ac:picMkLst>
        </pc:picChg>
        <pc:picChg chg="mod">
          <ac:chgData name="Barry, Tegan" userId="f37a767e-02a2-4567-919d-c1fc1dc8def3" providerId="ADAL" clId="{E3E971B5-C415-B14C-8AF2-C78B44052F66}" dt="2024-01-21T23:10:45.192" v="502" actId="1076"/>
          <ac:picMkLst>
            <pc:docMk/>
            <pc:sldMk cId="2326707740" sldId="264"/>
            <ac:picMk id="12" creationId="{1EDEA288-AE6C-3FAE-7A0B-087D6D0D7379}"/>
          </ac:picMkLst>
        </pc:picChg>
        <pc:picChg chg="mod">
          <ac:chgData name="Barry, Tegan" userId="f37a767e-02a2-4567-919d-c1fc1dc8def3" providerId="ADAL" clId="{E3E971B5-C415-B14C-8AF2-C78B44052F66}" dt="2024-01-21T23:10:45.192" v="502" actId="1076"/>
          <ac:picMkLst>
            <pc:docMk/>
            <pc:sldMk cId="2326707740" sldId="264"/>
            <ac:picMk id="13" creationId="{1118CE24-92FD-F31C-FD93-B3E565F8D827}"/>
          </ac:picMkLst>
        </pc:picChg>
        <pc:picChg chg="mod">
          <ac:chgData name="Barry, Tegan" userId="f37a767e-02a2-4567-919d-c1fc1dc8def3" providerId="ADAL" clId="{E3E971B5-C415-B14C-8AF2-C78B44052F66}" dt="2024-01-21T23:10:45.192" v="502" actId="1076"/>
          <ac:picMkLst>
            <pc:docMk/>
            <pc:sldMk cId="2326707740" sldId="264"/>
            <ac:picMk id="14" creationId="{4F71FB11-1760-F839-2F15-2B63F111A62D}"/>
          </ac:picMkLst>
        </pc:picChg>
        <pc:picChg chg="mod">
          <ac:chgData name="Barry, Tegan" userId="f37a767e-02a2-4567-919d-c1fc1dc8def3" providerId="ADAL" clId="{E3E971B5-C415-B14C-8AF2-C78B44052F66}" dt="2024-01-21T23:10:45.192" v="502" actId="1076"/>
          <ac:picMkLst>
            <pc:docMk/>
            <pc:sldMk cId="2326707740" sldId="264"/>
            <ac:picMk id="15" creationId="{9920CA20-A5E9-13CA-CA37-0662BEA65C4F}"/>
          </ac:picMkLst>
        </pc:picChg>
        <pc:picChg chg="mod">
          <ac:chgData name="Barry, Tegan" userId="f37a767e-02a2-4567-919d-c1fc1dc8def3" providerId="ADAL" clId="{E3E971B5-C415-B14C-8AF2-C78B44052F66}" dt="2024-01-21T23:10:45.192" v="502" actId="1076"/>
          <ac:picMkLst>
            <pc:docMk/>
            <pc:sldMk cId="2326707740" sldId="264"/>
            <ac:picMk id="16" creationId="{4A012F90-0940-B79D-EE5B-6C2F0E3051D7}"/>
          </ac:picMkLst>
        </pc:picChg>
        <pc:picChg chg="mod">
          <ac:chgData name="Barry, Tegan" userId="f37a767e-02a2-4567-919d-c1fc1dc8def3" providerId="ADAL" clId="{E3E971B5-C415-B14C-8AF2-C78B44052F66}" dt="2024-01-21T23:10:45.192" v="502" actId="1076"/>
          <ac:picMkLst>
            <pc:docMk/>
            <pc:sldMk cId="2326707740" sldId="264"/>
            <ac:picMk id="17" creationId="{C67BCA74-4BAB-1B59-4800-294187169550}"/>
          </ac:picMkLst>
        </pc:picChg>
        <pc:picChg chg="mod">
          <ac:chgData name="Barry, Tegan" userId="f37a767e-02a2-4567-919d-c1fc1dc8def3" providerId="ADAL" clId="{E3E971B5-C415-B14C-8AF2-C78B44052F66}" dt="2024-01-21T23:10:45.192" v="502" actId="1076"/>
          <ac:picMkLst>
            <pc:docMk/>
            <pc:sldMk cId="2326707740" sldId="264"/>
            <ac:picMk id="18" creationId="{6042DA41-9370-D257-41CE-DE99C9D7FE63}"/>
          </ac:picMkLst>
        </pc:picChg>
        <pc:picChg chg="mod">
          <ac:chgData name="Barry, Tegan" userId="f37a767e-02a2-4567-919d-c1fc1dc8def3" providerId="ADAL" clId="{E3E971B5-C415-B14C-8AF2-C78B44052F66}" dt="2024-01-21T23:10:45.192" v="502" actId="1076"/>
          <ac:picMkLst>
            <pc:docMk/>
            <pc:sldMk cId="2326707740" sldId="264"/>
            <ac:picMk id="19" creationId="{92BF3C70-0B01-73D1-BF72-85F419E507C2}"/>
          </ac:picMkLst>
        </pc:picChg>
        <pc:picChg chg="mod">
          <ac:chgData name="Barry, Tegan" userId="f37a767e-02a2-4567-919d-c1fc1dc8def3" providerId="ADAL" clId="{E3E971B5-C415-B14C-8AF2-C78B44052F66}" dt="2024-01-21T23:10:50.176" v="504" actId="1076"/>
          <ac:picMkLst>
            <pc:docMk/>
            <pc:sldMk cId="2326707740" sldId="264"/>
            <ac:picMk id="21" creationId="{953B6E4F-2D8B-F8CE-A0E4-AF487509B9C4}"/>
          </ac:picMkLst>
        </pc:picChg>
        <pc:picChg chg="mod">
          <ac:chgData name="Barry, Tegan" userId="f37a767e-02a2-4567-919d-c1fc1dc8def3" providerId="ADAL" clId="{E3E971B5-C415-B14C-8AF2-C78B44052F66}" dt="2024-01-21T23:10:50.176" v="504" actId="1076"/>
          <ac:picMkLst>
            <pc:docMk/>
            <pc:sldMk cId="2326707740" sldId="264"/>
            <ac:picMk id="22" creationId="{DC350F18-E416-0537-9C9D-64B298822E81}"/>
          </ac:picMkLst>
        </pc:picChg>
        <pc:picChg chg="mod">
          <ac:chgData name="Barry, Tegan" userId="f37a767e-02a2-4567-919d-c1fc1dc8def3" providerId="ADAL" clId="{E3E971B5-C415-B14C-8AF2-C78B44052F66}" dt="2024-01-21T23:10:50.176" v="504" actId="1076"/>
          <ac:picMkLst>
            <pc:docMk/>
            <pc:sldMk cId="2326707740" sldId="264"/>
            <ac:picMk id="23" creationId="{D05FF447-633C-5DBF-9CAC-E713EFECEA64}"/>
          </ac:picMkLst>
        </pc:picChg>
        <pc:picChg chg="mod">
          <ac:chgData name="Barry, Tegan" userId="f37a767e-02a2-4567-919d-c1fc1dc8def3" providerId="ADAL" clId="{E3E971B5-C415-B14C-8AF2-C78B44052F66}" dt="2024-01-21T23:10:50.176" v="504" actId="1076"/>
          <ac:picMkLst>
            <pc:docMk/>
            <pc:sldMk cId="2326707740" sldId="264"/>
            <ac:picMk id="24" creationId="{7789CCE7-947C-1806-FD25-5DE52C412AA8}"/>
          </ac:picMkLst>
        </pc:picChg>
        <pc:picChg chg="mod">
          <ac:chgData name="Barry, Tegan" userId="f37a767e-02a2-4567-919d-c1fc1dc8def3" providerId="ADAL" clId="{E3E971B5-C415-B14C-8AF2-C78B44052F66}" dt="2024-01-21T23:10:50.176" v="504" actId="1076"/>
          <ac:picMkLst>
            <pc:docMk/>
            <pc:sldMk cId="2326707740" sldId="264"/>
            <ac:picMk id="25" creationId="{0497B852-DCF3-63F4-0577-3A3D500D76AC}"/>
          </ac:picMkLst>
        </pc:picChg>
        <pc:picChg chg="mod">
          <ac:chgData name="Barry, Tegan" userId="f37a767e-02a2-4567-919d-c1fc1dc8def3" providerId="ADAL" clId="{E3E971B5-C415-B14C-8AF2-C78B44052F66}" dt="2024-01-21T23:10:50.176" v="504" actId="1076"/>
          <ac:picMkLst>
            <pc:docMk/>
            <pc:sldMk cId="2326707740" sldId="264"/>
            <ac:picMk id="26" creationId="{09628515-5B81-5AEB-3AE9-4212EA29F9A1}"/>
          </ac:picMkLst>
        </pc:picChg>
        <pc:picChg chg="mod">
          <ac:chgData name="Barry, Tegan" userId="f37a767e-02a2-4567-919d-c1fc1dc8def3" providerId="ADAL" clId="{E3E971B5-C415-B14C-8AF2-C78B44052F66}" dt="2024-01-21T23:10:50.176" v="504" actId="1076"/>
          <ac:picMkLst>
            <pc:docMk/>
            <pc:sldMk cId="2326707740" sldId="264"/>
            <ac:picMk id="27" creationId="{E3559561-EF29-1B33-9772-791043B78D8F}"/>
          </ac:picMkLst>
        </pc:picChg>
        <pc:picChg chg="mod">
          <ac:chgData name="Barry, Tegan" userId="f37a767e-02a2-4567-919d-c1fc1dc8def3" providerId="ADAL" clId="{E3E971B5-C415-B14C-8AF2-C78B44052F66}" dt="2024-01-21T23:10:50.176" v="504" actId="1076"/>
          <ac:picMkLst>
            <pc:docMk/>
            <pc:sldMk cId="2326707740" sldId="264"/>
            <ac:picMk id="28" creationId="{C4FEA190-8B82-73AA-548B-9ABAC784D744}"/>
          </ac:picMkLst>
        </pc:picChg>
        <pc:picChg chg="mod">
          <ac:chgData name="Barry, Tegan" userId="f37a767e-02a2-4567-919d-c1fc1dc8def3" providerId="ADAL" clId="{E3E971B5-C415-B14C-8AF2-C78B44052F66}" dt="2024-01-21T23:10:54.325" v="506" actId="1076"/>
          <ac:picMkLst>
            <pc:docMk/>
            <pc:sldMk cId="2326707740" sldId="264"/>
            <ac:picMk id="30" creationId="{0CBE5931-70C9-37E9-536B-FFF974F892AB}"/>
          </ac:picMkLst>
        </pc:picChg>
        <pc:picChg chg="mod">
          <ac:chgData name="Barry, Tegan" userId="f37a767e-02a2-4567-919d-c1fc1dc8def3" providerId="ADAL" clId="{E3E971B5-C415-B14C-8AF2-C78B44052F66}" dt="2024-01-21T23:10:54.325" v="506" actId="1076"/>
          <ac:picMkLst>
            <pc:docMk/>
            <pc:sldMk cId="2326707740" sldId="264"/>
            <ac:picMk id="31" creationId="{852DDD1A-7388-4679-9101-2D5CF65AB0B6}"/>
          </ac:picMkLst>
        </pc:picChg>
        <pc:picChg chg="mod">
          <ac:chgData name="Barry, Tegan" userId="f37a767e-02a2-4567-919d-c1fc1dc8def3" providerId="ADAL" clId="{E3E971B5-C415-B14C-8AF2-C78B44052F66}" dt="2024-01-21T23:10:54.325" v="506" actId="1076"/>
          <ac:picMkLst>
            <pc:docMk/>
            <pc:sldMk cId="2326707740" sldId="264"/>
            <ac:picMk id="32" creationId="{066EE21D-D595-58F6-D5EE-01521824FD3F}"/>
          </ac:picMkLst>
        </pc:picChg>
        <pc:picChg chg="mod">
          <ac:chgData name="Barry, Tegan" userId="f37a767e-02a2-4567-919d-c1fc1dc8def3" providerId="ADAL" clId="{E3E971B5-C415-B14C-8AF2-C78B44052F66}" dt="2024-01-21T23:10:54.325" v="506" actId="1076"/>
          <ac:picMkLst>
            <pc:docMk/>
            <pc:sldMk cId="2326707740" sldId="264"/>
            <ac:picMk id="33" creationId="{A9D7E4EB-0FB1-9360-3CFD-C6A612FE5CD6}"/>
          </ac:picMkLst>
        </pc:picChg>
        <pc:picChg chg="mod">
          <ac:chgData name="Barry, Tegan" userId="f37a767e-02a2-4567-919d-c1fc1dc8def3" providerId="ADAL" clId="{E3E971B5-C415-B14C-8AF2-C78B44052F66}" dt="2024-01-21T23:10:54.325" v="506" actId="1076"/>
          <ac:picMkLst>
            <pc:docMk/>
            <pc:sldMk cId="2326707740" sldId="264"/>
            <ac:picMk id="34" creationId="{1C220AEA-E2A0-BF34-316C-814FB9B598D3}"/>
          </ac:picMkLst>
        </pc:picChg>
        <pc:picChg chg="mod">
          <ac:chgData name="Barry, Tegan" userId="f37a767e-02a2-4567-919d-c1fc1dc8def3" providerId="ADAL" clId="{E3E971B5-C415-B14C-8AF2-C78B44052F66}" dt="2024-01-21T23:10:54.325" v="506" actId="1076"/>
          <ac:picMkLst>
            <pc:docMk/>
            <pc:sldMk cId="2326707740" sldId="264"/>
            <ac:picMk id="35" creationId="{56F65351-A481-A360-58E4-8E0E5C3A2C89}"/>
          </ac:picMkLst>
        </pc:picChg>
        <pc:picChg chg="mod">
          <ac:chgData name="Barry, Tegan" userId="f37a767e-02a2-4567-919d-c1fc1dc8def3" providerId="ADAL" clId="{E3E971B5-C415-B14C-8AF2-C78B44052F66}" dt="2024-01-21T23:10:54.325" v="506" actId="1076"/>
          <ac:picMkLst>
            <pc:docMk/>
            <pc:sldMk cId="2326707740" sldId="264"/>
            <ac:picMk id="36" creationId="{63B05575-C663-C021-5CE2-04750849D7CA}"/>
          </ac:picMkLst>
        </pc:picChg>
        <pc:picChg chg="mod">
          <ac:chgData name="Barry, Tegan" userId="f37a767e-02a2-4567-919d-c1fc1dc8def3" providerId="ADAL" clId="{E3E971B5-C415-B14C-8AF2-C78B44052F66}" dt="2024-01-21T23:10:54.325" v="506" actId="1076"/>
          <ac:picMkLst>
            <pc:docMk/>
            <pc:sldMk cId="2326707740" sldId="264"/>
            <ac:picMk id="37" creationId="{13AA5A72-67F6-315F-A91C-CD7F139DFAF6}"/>
          </ac:picMkLst>
        </pc:picChg>
        <pc:picChg chg="mod">
          <ac:chgData name="Barry, Tegan" userId="f37a767e-02a2-4567-919d-c1fc1dc8def3" providerId="ADAL" clId="{E3E971B5-C415-B14C-8AF2-C78B44052F66}" dt="2024-01-21T23:11:02.257" v="508" actId="1076"/>
          <ac:picMkLst>
            <pc:docMk/>
            <pc:sldMk cId="2326707740" sldId="264"/>
            <ac:picMk id="39" creationId="{0B586445-3FD7-B8E0-BCAB-5DE4C0417F2F}"/>
          </ac:picMkLst>
        </pc:picChg>
        <pc:picChg chg="mod">
          <ac:chgData name="Barry, Tegan" userId="f37a767e-02a2-4567-919d-c1fc1dc8def3" providerId="ADAL" clId="{E3E971B5-C415-B14C-8AF2-C78B44052F66}" dt="2024-01-21T23:11:02.257" v="508" actId="1076"/>
          <ac:picMkLst>
            <pc:docMk/>
            <pc:sldMk cId="2326707740" sldId="264"/>
            <ac:picMk id="40" creationId="{564008E4-7516-066A-3BEF-BEE60559AB2C}"/>
          </ac:picMkLst>
        </pc:picChg>
        <pc:picChg chg="mod">
          <ac:chgData name="Barry, Tegan" userId="f37a767e-02a2-4567-919d-c1fc1dc8def3" providerId="ADAL" clId="{E3E971B5-C415-B14C-8AF2-C78B44052F66}" dt="2024-01-21T23:11:02.257" v="508" actId="1076"/>
          <ac:picMkLst>
            <pc:docMk/>
            <pc:sldMk cId="2326707740" sldId="264"/>
            <ac:picMk id="41" creationId="{9DFD3191-8114-88A7-8DC7-CA81F9E970FD}"/>
          </ac:picMkLst>
        </pc:picChg>
        <pc:picChg chg="mod">
          <ac:chgData name="Barry, Tegan" userId="f37a767e-02a2-4567-919d-c1fc1dc8def3" providerId="ADAL" clId="{E3E971B5-C415-B14C-8AF2-C78B44052F66}" dt="2024-01-21T23:11:02.257" v="508" actId="1076"/>
          <ac:picMkLst>
            <pc:docMk/>
            <pc:sldMk cId="2326707740" sldId="264"/>
            <ac:picMk id="42" creationId="{68B5EBB8-2D29-1F75-E4F7-77EC251F4FA3}"/>
          </ac:picMkLst>
        </pc:picChg>
        <pc:picChg chg="mod">
          <ac:chgData name="Barry, Tegan" userId="f37a767e-02a2-4567-919d-c1fc1dc8def3" providerId="ADAL" clId="{E3E971B5-C415-B14C-8AF2-C78B44052F66}" dt="2024-01-21T23:11:02.257" v="508" actId="1076"/>
          <ac:picMkLst>
            <pc:docMk/>
            <pc:sldMk cId="2326707740" sldId="264"/>
            <ac:picMk id="43" creationId="{AAFD5999-DE79-9DD5-29A4-DDE79B25A9DA}"/>
          </ac:picMkLst>
        </pc:picChg>
        <pc:picChg chg="mod">
          <ac:chgData name="Barry, Tegan" userId="f37a767e-02a2-4567-919d-c1fc1dc8def3" providerId="ADAL" clId="{E3E971B5-C415-B14C-8AF2-C78B44052F66}" dt="2024-01-21T23:11:02.257" v="508" actId="1076"/>
          <ac:picMkLst>
            <pc:docMk/>
            <pc:sldMk cId="2326707740" sldId="264"/>
            <ac:picMk id="44" creationId="{EB4FA5FB-2C69-6999-F19C-F9F8FF4845E6}"/>
          </ac:picMkLst>
        </pc:picChg>
        <pc:picChg chg="mod">
          <ac:chgData name="Barry, Tegan" userId="f37a767e-02a2-4567-919d-c1fc1dc8def3" providerId="ADAL" clId="{E3E971B5-C415-B14C-8AF2-C78B44052F66}" dt="2024-01-21T23:11:02.257" v="508" actId="1076"/>
          <ac:picMkLst>
            <pc:docMk/>
            <pc:sldMk cId="2326707740" sldId="264"/>
            <ac:picMk id="45" creationId="{96A6C193-651D-A49A-8F6A-94AFA7B32B74}"/>
          </ac:picMkLst>
        </pc:picChg>
        <pc:picChg chg="mod">
          <ac:chgData name="Barry, Tegan" userId="f37a767e-02a2-4567-919d-c1fc1dc8def3" providerId="ADAL" clId="{E3E971B5-C415-B14C-8AF2-C78B44052F66}" dt="2024-01-21T23:11:02.257" v="508" actId="1076"/>
          <ac:picMkLst>
            <pc:docMk/>
            <pc:sldMk cId="2326707740" sldId="264"/>
            <ac:picMk id="46" creationId="{01D51471-5125-1A22-82F9-A129BB33E5DA}"/>
          </ac:picMkLst>
        </pc:picChg>
        <pc:picChg chg="mod">
          <ac:chgData name="Barry, Tegan" userId="f37a767e-02a2-4567-919d-c1fc1dc8def3" providerId="ADAL" clId="{E3E971B5-C415-B14C-8AF2-C78B44052F66}" dt="2024-01-21T23:11:06.599" v="510" actId="1076"/>
          <ac:picMkLst>
            <pc:docMk/>
            <pc:sldMk cId="2326707740" sldId="264"/>
            <ac:picMk id="48" creationId="{D79EC916-E4F0-682C-E416-2D36C873628A}"/>
          </ac:picMkLst>
        </pc:picChg>
        <pc:picChg chg="mod">
          <ac:chgData name="Barry, Tegan" userId="f37a767e-02a2-4567-919d-c1fc1dc8def3" providerId="ADAL" clId="{E3E971B5-C415-B14C-8AF2-C78B44052F66}" dt="2024-01-21T23:11:06.599" v="510" actId="1076"/>
          <ac:picMkLst>
            <pc:docMk/>
            <pc:sldMk cId="2326707740" sldId="264"/>
            <ac:picMk id="49" creationId="{6E8F8BB6-EF4D-F8BE-20E8-3F00111651BB}"/>
          </ac:picMkLst>
        </pc:picChg>
        <pc:picChg chg="mod">
          <ac:chgData name="Barry, Tegan" userId="f37a767e-02a2-4567-919d-c1fc1dc8def3" providerId="ADAL" clId="{E3E971B5-C415-B14C-8AF2-C78B44052F66}" dt="2024-01-21T23:11:06.599" v="510" actId="1076"/>
          <ac:picMkLst>
            <pc:docMk/>
            <pc:sldMk cId="2326707740" sldId="264"/>
            <ac:picMk id="50" creationId="{8760EB7C-D59F-F9EA-15A9-49056F322037}"/>
          </ac:picMkLst>
        </pc:picChg>
        <pc:picChg chg="mod">
          <ac:chgData name="Barry, Tegan" userId="f37a767e-02a2-4567-919d-c1fc1dc8def3" providerId="ADAL" clId="{E3E971B5-C415-B14C-8AF2-C78B44052F66}" dt="2024-01-21T23:11:06.599" v="510" actId="1076"/>
          <ac:picMkLst>
            <pc:docMk/>
            <pc:sldMk cId="2326707740" sldId="264"/>
            <ac:picMk id="51" creationId="{40115D6E-0E4C-563D-99BD-C3E35F033640}"/>
          </ac:picMkLst>
        </pc:picChg>
        <pc:picChg chg="mod">
          <ac:chgData name="Barry, Tegan" userId="f37a767e-02a2-4567-919d-c1fc1dc8def3" providerId="ADAL" clId="{E3E971B5-C415-B14C-8AF2-C78B44052F66}" dt="2024-01-21T23:11:06.599" v="510" actId="1076"/>
          <ac:picMkLst>
            <pc:docMk/>
            <pc:sldMk cId="2326707740" sldId="264"/>
            <ac:picMk id="52" creationId="{367B1E49-AB2C-9EBE-2851-E83C6EC25D31}"/>
          </ac:picMkLst>
        </pc:picChg>
        <pc:picChg chg="mod">
          <ac:chgData name="Barry, Tegan" userId="f37a767e-02a2-4567-919d-c1fc1dc8def3" providerId="ADAL" clId="{E3E971B5-C415-B14C-8AF2-C78B44052F66}" dt="2024-01-21T23:11:06.599" v="510" actId="1076"/>
          <ac:picMkLst>
            <pc:docMk/>
            <pc:sldMk cId="2326707740" sldId="264"/>
            <ac:picMk id="53" creationId="{C48D99D5-05E8-A2B7-4E43-9A4BDFCAD3E3}"/>
          </ac:picMkLst>
        </pc:picChg>
        <pc:picChg chg="mod">
          <ac:chgData name="Barry, Tegan" userId="f37a767e-02a2-4567-919d-c1fc1dc8def3" providerId="ADAL" clId="{E3E971B5-C415-B14C-8AF2-C78B44052F66}" dt="2024-01-21T23:11:06.599" v="510" actId="1076"/>
          <ac:picMkLst>
            <pc:docMk/>
            <pc:sldMk cId="2326707740" sldId="264"/>
            <ac:picMk id="54" creationId="{D485EBD7-2BFA-3D34-5C7B-04F2F5F84D6C}"/>
          </ac:picMkLst>
        </pc:picChg>
        <pc:picChg chg="mod">
          <ac:chgData name="Barry, Tegan" userId="f37a767e-02a2-4567-919d-c1fc1dc8def3" providerId="ADAL" clId="{E3E971B5-C415-B14C-8AF2-C78B44052F66}" dt="2024-01-21T23:11:06.599" v="510" actId="1076"/>
          <ac:picMkLst>
            <pc:docMk/>
            <pc:sldMk cId="2326707740" sldId="264"/>
            <ac:picMk id="55" creationId="{2391AA20-EF25-63E5-C272-D57E15B0B9CB}"/>
          </ac:picMkLst>
        </pc:picChg>
        <pc:picChg chg="mod topLvl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57" creationId="{B04579E3-5322-DD33-AF8F-9663E13DA91E}"/>
          </ac:picMkLst>
        </pc:picChg>
        <pc:picChg chg="mod topLvl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58" creationId="{11A51BE6-41D4-BA41-7B1B-142BD35C79FB}"/>
          </ac:picMkLst>
        </pc:picChg>
        <pc:picChg chg="mod topLvl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59" creationId="{8EB965B0-4E3B-87BF-53E2-E0FFA1E01D13}"/>
          </ac:picMkLst>
        </pc:picChg>
        <pc:picChg chg="mod topLvl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60" creationId="{60D93C9A-834F-E54D-DC5B-9028E7BEFAE2}"/>
          </ac:picMkLst>
        </pc:picChg>
        <pc:picChg chg="mod topLvl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61" creationId="{A110C8E8-0FB1-F642-8732-C50CD65A7345}"/>
          </ac:picMkLst>
        </pc:picChg>
        <pc:picChg chg="mod topLvl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62" creationId="{FFFCA8FA-6073-716C-CB92-032A977AF5BA}"/>
          </ac:picMkLst>
        </pc:picChg>
        <pc:picChg chg="del mod topLvl">
          <ac:chgData name="Barry, Tegan" userId="f37a767e-02a2-4567-919d-c1fc1dc8def3" providerId="ADAL" clId="{E3E971B5-C415-B14C-8AF2-C78B44052F66}" dt="2024-01-21T23:11:23.024" v="515" actId="478"/>
          <ac:picMkLst>
            <pc:docMk/>
            <pc:sldMk cId="2326707740" sldId="264"/>
            <ac:picMk id="63" creationId="{A71EF4A8-51CB-9A20-28CC-F51E35677DA3}"/>
          </ac:picMkLst>
        </pc:picChg>
        <pc:picChg chg="del mod topLvl">
          <ac:chgData name="Barry, Tegan" userId="f37a767e-02a2-4567-919d-c1fc1dc8def3" providerId="ADAL" clId="{E3E971B5-C415-B14C-8AF2-C78B44052F66}" dt="2024-01-21T23:11:22.500" v="514" actId="478"/>
          <ac:picMkLst>
            <pc:docMk/>
            <pc:sldMk cId="2326707740" sldId="264"/>
            <ac:picMk id="64" creationId="{95D54BD7-CCC8-FA23-0C54-E6D731334BF2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65" creationId="{1F829041-74C9-CD56-0FFB-624E4143AA49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66" creationId="{9F0601FB-ED04-558F-CAEC-7D5C44DA2A3B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67" creationId="{9CE636C2-C40E-D6E7-9CF3-4E9CFEE477B8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68" creationId="{D6B24AC8-1D49-6606-67F3-A92B455DC355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69" creationId="{2DB36572-334E-BD3F-C4C1-98A2583C4776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70" creationId="{9AD3B20D-1487-2EBF-C30F-C66116A1414A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71" creationId="{5372C5EA-5876-5DD1-33F3-34CC714C680F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72" creationId="{EF3B787C-324D-BEE5-1CC4-7EA65D7786EB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73" creationId="{5DF45074-E1C9-37A3-72B8-EB8450281094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74" creationId="{53A3FFB0-40F7-8E73-3214-F8081260B211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75" creationId="{58DE2483-1AB9-0FF9-111F-8BD5179EAD42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76" creationId="{5A8DB156-C61B-ECB1-4ECA-3BCE299938E9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77" creationId="{04072189-9A59-4884-89ED-1EBE441AB0A5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78" creationId="{EEAD2DCD-C65B-2E26-0121-62CAFF261574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79" creationId="{B0B14C97-690F-DD0C-1AB1-708512473598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80" creationId="{06ED1019-182A-7071-C585-31151780F358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81" creationId="{5ADD8D96-26CE-4C83-FD2E-3299783E16E1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82" creationId="{DD147371-4FDB-CF11-1F92-AA28D8466F29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83" creationId="{D45F4785-36EF-7445-D5F2-152CFB0FF746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84" creationId="{96C15976-6D30-CB5E-034A-EE9B891B430B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85" creationId="{C2D4A34E-D2F8-ADB7-D7B0-6DFF74577D4C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86" creationId="{CF9C9D44-16C5-D60F-A6B5-AF872119F80C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87" creationId="{77FB2AB1-1733-52B4-9026-AF1EBB34746A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88" creationId="{1AD55F39-E011-CFF9-CD07-0529A7DEBE1F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89" creationId="{E05C6070-C05D-8972-AD58-027A037BB535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90" creationId="{FE769717-E8FB-5A74-6333-0847E9A50043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91" creationId="{CF7AB5BC-98A1-72D4-8E76-AB5C69698D3D}"/>
          </ac:picMkLst>
        </pc:picChg>
        <pc:picChg chg="add del mod">
          <ac:chgData name="Barry, Tegan" userId="f37a767e-02a2-4567-919d-c1fc1dc8def3" providerId="ADAL" clId="{E3E971B5-C415-B14C-8AF2-C78B44052F66}" dt="2024-01-21T23:33:47.326" v="884" actId="478"/>
          <ac:picMkLst>
            <pc:docMk/>
            <pc:sldMk cId="2326707740" sldId="264"/>
            <ac:picMk id="92" creationId="{3F65552A-CB5C-7CEC-B22D-DD851723926F}"/>
          </ac:picMkLst>
        </pc:picChg>
        <pc:picChg chg="add del mod">
          <ac:chgData name="Barry, Tegan" userId="f37a767e-02a2-4567-919d-c1fc1dc8def3" providerId="ADAL" clId="{E3E971B5-C415-B14C-8AF2-C78B44052F66}" dt="2024-01-21T23:33:46.806" v="883" actId="478"/>
          <ac:picMkLst>
            <pc:docMk/>
            <pc:sldMk cId="2326707740" sldId="264"/>
            <ac:picMk id="93" creationId="{E5242B72-1DF4-7184-BD81-50870F182AE4}"/>
          </ac:picMkLst>
        </pc:picChg>
        <pc:picChg chg="add del mod">
          <ac:chgData name="Barry, Tegan" userId="f37a767e-02a2-4567-919d-c1fc1dc8def3" providerId="ADAL" clId="{E3E971B5-C415-B14C-8AF2-C78B44052F66}" dt="2024-01-21T23:33:46.139" v="882" actId="478"/>
          <ac:picMkLst>
            <pc:docMk/>
            <pc:sldMk cId="2326707740" sldId="264"/>
            <ac:picMk id="94" creationId="{DFE42772-F8BD-133C-954F-C9BC979A4C5D}"/>
          </ac:picMkLst>
        </pc:picChg>
        <pc:picChg chg="add del mod">
          <ac:chgData name="Barry, Tegan" userId="f37a767e-02a2-4567-919d-c1fc1dc8def3" providerId="ADAL" clId="{E3E971B5-C415-B14C-8AF2-C78B44052F66}" dt="2024-01-21T23:33:45.628" v="881" actId="478"/>
          <ac:picMkLst>
            <pc:docMk/>
            <pc:sldMk cId="2326707740" sldId="264"/>
            <ac:picMk id="95" creationId="{00449151-B5AE-23E1-D16B-46270A921EDD}"/>
          </ac:picMkLst>
        </pc:picChg>
        <pc:picChg chg="add del mod">
          <ac:chgData name="Barry, Tegan" userId="f37a767e-02a2-4567-919d-c1fc1dc8def3" providerId="ADAL" clId="{E3E971B5-C415-B14C-8AF2-C78B44052F66}" dt="2024-01-21T23:33:45.108" v="880" actId="478"/>
          <ac:picMkLst>
            <pc:docMk/>
            <pc:sldMk cId="2326707740" sldId="264"/>
            <ac:picMk id="96" creationId="{262CD303-E329-0EF0-D3F4-35CF312CB8FD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97" creationId="{C727D179-1483-C973-F88D-CD65AF94245C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98" creationId="{C49A33D8-871C-9EA9-6D34-7FC3B4293796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99" creationId="{459C6285-A2C4-D8F1-E242-12D7782023ED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100" creationId="{4A1C71B7-80AE-75A4-E285-64A489D6BA02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101" creationId="{CCBFDD49-E06E-CF6E-E375-B3491C42E572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102" creationId="{7FA8330C-754E-FBC8-4C6F-CD8CE0669940}"/>
          </ac:picMkLst>
        </pc:picChg>
        <pc:picChg chg="add mod">
          <ac:chgData name="Barry, Tegan" userId="f37a767e-02a2-4567-919d-c1fc1dc8def3" providerId="ADAL" clId="{E3E971B5-C415-B14C-8AF2-C78B44052F66}" dt="2024-01-21T23:51:42.087" v="1186" actId="208"/>
          <ac:picMkLst>
            <pc:docMk/>
            <pc:sldMk cId="2326707740" sldId="264"/>
            <ac:picMk id="103" creationId="{ADB07F2E-AFFB-D4E6-264B-53ECC6C15178}"/>
          </ac:picMkLst>
        </pc:picChg>
      </pc:sldChg>
      <pc:sldChg chg="addSp delSp modSp new mod">
        <pc:chgData name="Barry, Tegan" userId="f37a767e-02a2-4567-919d-c1fc1dc8def3" providerId="ADAL" clId="{E3E971B5-C415-B14C-8AF2-C78B44052F66}" dt="2024-01-21T23:51:47.719" v="1187" actId="208"/>
        <pc:sldMkLst>
          <pc:docMk/>
          <pc:sldMk cId="2644471728" sldId="265"/>
        </pc:sldMkLst>
        <pc:spChg chg="add del mod">
          <ac:chgData name="Barry, Tegan" userId="f37a767e-02a2-4567-919d-c1fc1dc8def3" providerId="ADAL" clId="{E3E971B5-C415-B14C-8AF2-C78B44052F66}" dt="2024-01-21T23:30:15.121" v="820"/>
          <ac:spMkLst>
            <pc:docMk/>
            <pc:sldMk cId="2644471728" sldId="265"/>
            <ac:spMk id="71" creationId="{BA01D831-4B13-D13A-B08E-C9A0C06FA79F}"/>
          </ac:spMkLst>
        </pc:spChg>
        <pc:grpChg chg="add mod">
          <ac:chgData name="Barry, Tegan" userId="f37a767e-02a2-4567-919d-c1fc1dc8def3" providerId="ADAL" clId="{E3E971B5-C415-B14C-8AF2-C78B44052F66}" dt="2024-01-21T23:51:47.719" v="1187" actId="208"/>
          <ac:grpSpMkLst>
            <pc:docMk/>
            <pc:sldMk cId="2644471728" sldId="265"/>
            <ac:grpSpMk id="10" creationId="{7023FA85-0170-568C-9D2B-19A82C2E4638}"/>
          </ac:grpSpMkLst>
        </pc:grpChg>
        <pc:grpChg chg="add mod">
          <ac:chgData name="Barry, Tegan" userId="f37a767e-02a2-4567-919d-c1fc1dc8def3" providerId="ADAL" clId="{E3E971B5-C415-B14C-8AF2-C78B44052F66}" dt="2024-01-21T23:51:47.719" v="1187" actId="208"/>
          <ac:grpSpMkLst>
            <pc:docMk/>
            <pc:sldMk cId="2644471728" sldId="265"/>
            <ac:grpSpMk id="11" creationId="{F0A2061E-8C1B-CF0F-D166-84C5F657C10E}"/>
          </ac:grpSpMkLst>
        </pc:grpChg>
        <pc:grpChg chg="add mod">
          <ac:chgData name="Barry, Tegan" userId="f37a767e-02a2-4567-919d-c1fc1dc8def3" providerId="ADAL" clId="{E3E971B5-C415-B14C-8AF2-C78B44052F66}" dt="2024-01-21T23:51:47.719" v="1187" actId="208"/>
          <ac:grpSpMkLst>
            <pc:docMk/>
            <pc:sldMk cId="2644471728" sldId="265"/>
            <ac:grpSpMk id="20" creationId="{3398A96F-6EDF-FAFC-7356-F31CBA450B9E}"/>
          </ac:grpSpMkLst>
        </pc:grpChg>
        <pc:grpChg chg="add mod">
          <ac:chgData name="Barry, Tegan" userId="f37a767e-02a2-4567-919d-c1fc1dc8def3" providerId="ADAL" clId="{E3E971B5-C415-B14C-8AF2-C78B44052F66}" dt="2024-01-21T23:51:47.719" v="1187" actId="208"/>
          <ac:grpSpMkLst>
            <pc:docMk/>
            <pc:sldMk cId="2644471728" sldId="265"/>
            <ac:grpSpMk id="29" creationId="{38F5E0CE-969F-6E36-F542-7417D4F78ABA}"/>
          </ac:grpSpMkLst>
        </pc:grpChg>
        <pc:grpChg chg="add mod">
          <ac:chgData name="Barry, Tegan" userId="f37a767e-02a2-4567-919d-c1fc1dc8def3" providerId="ADAL" clId="{E3E971B5-C415-B14C-8AF2-C78B44052F66}" dt="2024-01-21T23:51:47.719" v="1187" actId="208"/>
          <ac:grpSpMkLst>
            <pc:docMk/>
            <pc:sldMk cId="2644471728" sldId="265"/>
            <ac:grpSpMk id="38" creationId="{EE69C2A3-337E-2507-9D59-13F5FCD1E305}"/>
          </ac:grpSpMkLst>
        </pc:grpChg>
        <pc:grpChg chg="add mod">
          <ac:chgData name="Barry, Tegan" userId="f37a767e-02a2-4567-919d-c1fc1dc8def3" providerId="ADAL" clId="{E3E971B5-C415-B14C-8AF2-C78B44052F66}" dt="2024-01-21T23:51:47.719" v="1187" actId="208"/>
          <ac:grpSpMkLst>
            <pc:docMk/>
            <pc:sldMk cId="2644471728" sldId="265"/>
            <ac:grpSpMk id="47" creationId="{D143F4AD-8B01-40E3-62DB-44D74CA42E36}"/>
          </ac:grpSpMkLst>
        </pc:grpChg>
        <pc:picChg chg="add mod">
          <ac:chgData name="Barry, Tegan" userId="f37a767e-02a2-4567-919d-c1fc1dc8def3" providerId="ADAL" clId="{E3E971B5-C415-B14C-8AF2-C78B44052F66}" dt="2024-01-21T23:23:49.950" v="686" actId="164"/>
          <ac:picMkLst>
            <pc:docMk/>
            <pc:sldMk cId="2644471728" sldId="265"/>
            <ac:picMk id="2" creationId="{F78DFCD5-5AC1-7628-0BCE-8B0E5BB8A030}"/>
          </ac:picMkLst>
        </pc:picChg>
        <pc:picChg chg="add mod">
          <ac:chgData name="Barry, Tegan" userId="f37a767e-02a2-4567-919d-c1fc1dc8def3" providerId="ADAL" clId="{E3E971B5-C415-B14C-8AF2-C78B44052F66}" dt="2024-01-21T23:23:49.950" v="686" actId="164"/>
          <ac:picMkLst>
            <pc:docMk/>
            <pc:sldMk cId="2644471728" sldId="265"/>
            <ac:picMk id="3" creationId="{A903D72F-870D-8D1A-F85D-5812B44AA9D7}"/>
          </ac:picMkLst>
        </pc:picChg>
        <pc:picChg chg="add mod">
          <ac:chgData name="Barry, Tegan" userId="f37a767e-02a2-4567-919d-c1fc1dc8def3" providerId="ADAL" clId="{E3E971B5-C415-B14C-8AF2-C78B44052F66}" dt="2024-01-21T23:23:49.950" v="686" actId="164"/>
          <ac:picMkLst>
            <pc:docMk/>
            <pc:sldMk cId="2644471728" sldId="265"/>
            <ac:picMk id="4" creationId="{2F44C610-D97E-28C5-9859-31D4522AF7B4}"/>
          </ac:picMkLst>
        </pc:picChg>
        <pc:picChg chg="add mod">
          <ac:chgData name="Barry, Tegan" userId="f37a767e-02a2-4567-919d-c1fc1dc8def3" providerId="ADAL" clId="{E3E971B5-C415-B14C-8AF2-C78B44052F66}" dt="2024-01-21T23:23:49.950" v="686" actId="164"/>
          <ac:picMkLst>
            <pc:docMk/>
            <pc:sldMk cId="2644471728" sldId="265"/>
            <ac:picMk id="5" creationId="{88F21606-67BD-308C-C12D-3C8512B4A9EE}"/>
          </ac:picMkLst>
        </pc:picChg>
        <pc:picChg chg="add mod">
          <ac:chgData name="Barry, Tegan" userId="f37a767e-02a2-4567-919d-c1fc1dc8def3" providerId="ADAL" clId="{E3E971B5-C415-B14C-8AF2-C78B44052F66}" dt="2024-01-21T23:23:49.950" v="686" actId="164"/>
          <ac:picMkLst>
            <pc:docMk/>
            <pc:sldMk cId="2644471728" sldId="265"/>
            <ac:picMk id="6" creationId="{AF2029C9-5F34-6BC9-169A-3FCE660C9D7E}"/>
          </ac:picMkLst>
        </pc:picChg>
        <pc:picChg chg="add mod">
          <ac:chgData name="Barry, Tegan" userId="f37a767e-02a2-4567-919d-c1fc1dc8def3" providerId="ADAL" clId="{E3E971B5-C415-B14C-8AF2-C78B44052F66}" dt="2024-01-21T23:23:49.950" v="686" actId="164"/>
          <ac:picMkLst>
            <pc:docMk/>
            <pc:sldMk cId="2644471728" sldId="265"/>
            <ac:picMk id="7" creationId="{97461A88-65E0-8796-B4E2-19E2F5DEE2FB}"/>
          </ac:picMkLst>
        </pc:picChg>
        <pc:picChg chg="add mod">
          <ac:chgData name="Barry, Tegan" userId="f37a767e-02a2-4567-919d-c1fc1dc8def3" providerId="ADAL" clId="{E3E971B5-C415-B14C-8AF2-C78B44052F66}" dt="2024-01-21T23:23:49.950" v="686" actId="164"/>
          <ac:picMkLst>
            <pc:docMk/>
            <pc:sldMk cId="2644471728" sldId="265"/>
            <ac:picMk id="8" creationId="{987822BE-327C-3BAD-5122-7752E3FA4F56}"/>
          </ac:picMkLst>
        </pc:picChg>
        <pc:picChg chg="add mod">
          <ac:chgData name="Barry, Tegan" userId="f37a767e-02a2-4567-919d-c1fc1dc8def3" providerId="ADAL" clId="{E3E971B5-C415-B14C-8AF2-C78B44052F66}" dt="2024-01-21T23:23:49.950" v="686" actId="164"/>
          <ac:picMkLst>
            <pc:docMk/>
            <pc:sldMk cId="2644471728" sldId="265"/>
            <ac:picMk id="9" creationId="{B6E1E913-D6A4-06AF-B356-134797D4EF6F}"/>
          </ac:picMkLst>
        </pc:picChg>
        <pc:picChg chg="mod">
          <ac:chgData name="Barry, Tegan" userId="f37a767e-02a2-4567-919d-c1fc1dc8def3" providerId="ADAL" clId="{E3E971B5-C415-B14C-8AF2-C78B44052F66}" dt="2024-01-21T23:23:54.456" v="688" actId="1076"/>
          <ac:picMkLst>
            <pc:docMk/>
            <pc:sldMk cId="2644471728" sldId="265"/>
            <ac:picMk id="12" creationId="{362E33FE-8146-85B7-EF2F-0F55EBE9C3FA}"/>
          </ac:picMkLst>
        </pc:picChg>
        <pc:picChg chg="mod">
          <ac:chgData name="Barry, Tegan" userId="f37a767e-02a2-4567-919d-c1fc1dc8def3" providerId="ADAL" clId="{E3E971B5-C415-B14C-8AF2-C78B44052F66}" dt="2024-01-21T23:23:54.456" v="688" actId="1076"/>
          <ac:picMkLst>
            <pc:docMk/>
            <pc:sldMk cId="2644471728" sldId="265"/>
            <ac:picMk id="13" creationId="{467AF0DA-48BA-4591-2DC7-B900694E030A}"/>
          </ac:picMkLst>
        </pc:picChg>
        <pc:picChg chg="mod">
          <ac:chgData name="Barry, Tegan" userId="f37a767e-02a2-4567-919d-c1fc1dc8def3" providerId="ADAL" clId="{E3E971B5-C415-B14C-8AF2-C78B44052F66}" dt="2024-01-21T23:23:54.456" v="688" actId="1076"/>
          <ac:picMkLst>
            <pc:docMk/>
            <pc:sldMk cId="2644471728" sldId="265"/>
            <ac:picMk id="14" creationId="{8F2FA1C8-9F8C-6A80-10C7-E68FE9C4AF04}"/>
          </ac:picMkLst>
        </pc:picChg>
        <pc:picChg chg="mod">
          <ac:chgData name="Barry, Tegan" userId="f37a767e-02a2-4567-919d-c1fc1dc8def3" providerId="ADAL" clId="{E3E971B5-C415-B14C-8AF2-C78B44052F66}" dt="2024-01-21T23:23:54.456" v="688" actId="1076"/>
          <ac:picMkLst>
            <pc:docMk/>
            <pc:sldMk cId="2644471728" sldId="265"/>
            <ac:picMk id="15" creationId="{EF7B7985-F9C1-A07B-4F06-3632ADFE587C}"/>
          </ac:picMkLst>
        </pc:picChg>
        <pc:picChg chg="mod">
          <ac:chgData name="Barry, Tegan" userId="f37a767e-02a2-4567-919d-c1fc1dc8def3" providerId="ADAL" clId="{E3E971B5-C415-B14C-8AF2-C78B44052F66}" dt="2024-01-21T23:23:54.456" v="688" actId="1076"/>
          <ac:picMkLst>
            <pc:docMk/>
            <pc:sldMk cId="2644471728" sldId="265"/>
            <ac:picMk id="16" creationId="{DBA8EB4A-7C2B-73B9-20AD-D03012ADFC2D}"/>
          </ac:picMkLst>
        </pc:picChg>
        <pc:picChg chg="mod">
          <ac:chgData name="Barry, Tegan" userId="f37a767e-02a2-4567-919d-c1fc1dc8def3" providerId="ADAL" clId="{E3E971B5-C415-B14C-8AF2-C78B44052F66}" dt="2024-01-21T23:23:54.456" v="688" actId="1076"/>
          <ac:picMkLst>
            <pc:docMk/>
            <pc:sldMk cId="2644471728" sldId="265"/>
            <ac:picMk id="17" creationId="{B7CCFFA0-5861-76D2-FABB-953C767206E4}"/>
          </ac:picMkLst>
        </pc:picChg>
        <pc:picChg chg="mod">
          <ac:chgData name="Barry, Tegan" userId="f37a767e-02a2-4567-919d-c1fc1dc8def3" providerId="ADAL" clId="{E3E971B5-C415-B14C-8AF2-C78B44052F66}" dt="2024-01-21T23:23:54.456" v="688" actId="1076"/>
          <ac:picMkLst>
            <pc:docMk/>
            <pc:sldMk cId="2644471728" sldId="265"/>
            <ac:picMk id="18" creationId="{73FCD4E9-8879-9E81-E374-1E0084063753}"/>
          </ac:picMkLst>
        </pc:picChg>
        <pc:picChg chg="mod">
          <ac:chgData name="Barry, Tegan" userId="f37a767e-02a2-4567-919d-c1fc1dc8def3" providerId="ADAL" clId="{E3E971B5-C415-B14C-8AF2-C78B44052F66}" dt="2024-01-21T23:23:54.456" v="688" actId="1076"/>
          <ac:picMkLst>
            <pc:docMk/>
            <pc:sldMk cId="2644471728" sldId="265"/>
            <ac:picMk id="19" creationId="{A2666283-C8F8-1BFF-B2A2-9E815E02F405}"/>
          </ac:picMkLst>
        </pc:picChg>
        <pc:picChg chg="mod">
          <ac:chgData name="Barry, Tegan" userId="f37a767e-02a2-4567-919d-c1fc1dc8def3" providerId="ADAL" clId="{E3E971B5-C415-B14C-8AF2-C78B44052F66}" dt="2024-01-21T23:23:57.807" v="690" actId="1076"/>
          <ac:picMkLst>
            <pc:docMk/>
            <pc:sldMk cId="2644471728" sldId="265"/>
            <ac:picMk id="21" creationId="{DCAD91D1-40E9-833B-703E-A1A732734EE6}"/>
          </ac:picMkLst>
        </pc:picChg>
        <pc:picChg chg="mod">
          <ac:chgData name="Barry, Tegan" userId="f37a767e-02a2-4567-919d-c1fc1dc8def3" providerId="ADAL" clId="{E3E971B5-C415-B14C-8AF2-C78B44052F66}" dt="2024-01-21T23:23:57.807" v="690" actId="1076"/>
          <ac:picMkLst>
            <pc:docMk/>
            <pc:sldMk cId="2644471728" sldId="265"/>
            <ac:picMk id="22" creationId="{4C106E63-5296-1C81-2963-938D68808C43}"/>
          </ac:picMkLst>
        </pc:picChg>
        <pc:picChg chg="mod">
          <ac:chgData name="Barry, Tegan" userId="f37a767e-02a2-4567-919d-c1fc1dc8def3" providerId="ADAL" clId="{E3E971B5-C415-B14C-8AF2-C78B44052F66}" dt="2024-01-21T23:23:57.807" v="690" actId="1076"/>
          <ac:picMkLst>
            <pc:docMk/>
            <pc:sldMk cId="2644471728" sldId="265"/>
            <ac:picMk id="23" creationId="{CB7E9BF1-CFD1-103F-56B9-780A054EBCD1}"/>
          </ac:picMkLst>
        </pc:picChg>
        <pc:picChg chg="mod">
          <ac:chgData name="Barry, Tegan" userId="f37a767e-02a2-4567-919d-c1fc1dc8def3" providerId="ADAL" clId="{E3E971B5-C415-B14C-8AF2-C78B44052F66}" dt="2024-01-21T23:23:57.807" v="690" actId="1076"/>
          <ac:picMkLst>
            <pc:docMk/>
            <pc:sldMk cId="2644471728" sldId="265"/>
            <ac:picMk id="24" creationId="{3C2CF52A-B499-9804-A8AB-59B646AC2590}"/>
          </ac:picMkLst>
        </pc:picChg>
        <pc:picChg chg="mod">
          <ac:chgData name="Barry, Tegan" userId="f37a767e-02a2-4567-919d-c1fc1dc8def3" providerId="ADAL" clId="{E3E971B5-C415-B14C-8AF2-C78B44052F66}" dt="2024-01-21T23:23:57.807" v="690" actId="1076"/>
          <ac:picMkLst>
            <pc:docMk/>
            <pc:sldMk cId="2644471728" sldId="265"/>
            <ac:picMk id="25" creationId="{EA6B812F-63FD-AF9F-4200-5CE301805F82}"/>
          </ac:picMkLst>
        </pc:picChg>
        <pc:picChg chg="mod">
          <ac:chgData name="Barry, Tegan" userId="f37a767e-02a2-4567-919d-c1fc1dc8def3" providerId="ADAL" clId="{E3E971B5-C415-B14C-8AF2-C78B44052F66}" dt="2024-01-21T23:23:57.807" v="690" actId="1076"/>
          <ac:picMkLst>
            <pc:docMk/>
            <pc:sldMk cId="2644471728" sldId="265"/>
            <ac:picMk id="26" creationId="{AA73B9AF-6C82-682C-9026-5BEA5B0A0B3B}"/>
          </ac:picMkLst>
        </pc:picChg>
        <pc:picChg chg="mod">
          <ac:chgData name="Barry, Tegan" userId="f37a767e-02a2-4567-919d-c1fc1dc8def3" providerId="ADAL" clId="{E3E971B5-C415-B14C-8AF2-C78B44052F66}" dt="2024-01-21T23:23:57.807" v="690" actId="1076"/>
          <ac:picMkLst>
            <pc:docMk/>
            <pc:sldMk cId="2644471728" sldId="265"/>
            <ac:picMk id="27" creationId="{61E97CEE-FBBA-C469-73D3-1C4142342876}"/>
          </ac:picMkLst>
        </pc:picChg>
        <pc:picChg chg="mod">
          <ac:chgData name="Barry, Tegan" userId="f37a767e-02a2-4567-919d-c1fc1dc8def3" providerId="ADAL" clId="{E3E971B5-C415-B14C-8AF2-C78B44052F66}" dt="2024-01-21T23:23:57.807" v="690" actId="1076"/>
          <ac:picMkLst>
            <pc:docMk/>
            <pc:sldMk cId="2644471728" sldId="265"/>
            <ac:picMk id="28" creationId="{55E511EF-56DE-55FA-DEDD-99B565D0AFAA}"/>
          </ac:picMkLst>
        </pc:picChg>
        <pc:picChg chg="mod">
          <ac:chgData name="Barry, Tegan" userId="f37a767e-02a2-4567-919d-c1fc1dc8def3" providerId="ADAL" clId="{E3E971B5-C415-B14C-8AF2-C78B44052F66}" dt="2024-01-21T23:24:00.840" v="692" actId="1076"/>
          <ac:picMkLst>
            <pc:docMk/>
            <pc:sldMk cId="2644471728" sldId="265"/>
            <ac:picMk id="30" creationId="{5EBBD206-6AA9-AB9A-0086-FF1F4D1DEF37}"/>
          </ac:picMkLst>
        </pc:picChg>
        <pc:picChg chg="mod">
          <ac:chgData name="Barry, Tegan" userId="f37a767e-02a2-4567-919d-c1fc1dc8def3" providerId="ADAL" clId="{E3E971B5-C415-B14C-8AF2-C78B44052F66}" dt="2024-01-21T23:24:00.840" v="692" actId="1076"/>
          <ac:picMkLst>
            <pc:docMk/>
            <pc:sldMk cId="2644471728" sldId="265"/>
            <ac:picMk id="31" creationId="{9E80F310-D4A9-8E18-5F4A-396A5ABCA896}"/>
          </ac:picMkLst>
        </pc:picChg>
        <pc:picChg chg="mod">
          <ac:chgData name="Barry, Tegan" userId="f37a767e-02a2-4567-919d-c1fc1dc8def3" providerId="ADAL" clId="{E3E971B5-C415-B14C-8AF2-C78B44052F66}" dt="2024-01-21T23:24:00.840" v="692" actId="1076"/>
          <ac:picMkLst>
            <pc:docMk/>
            <pc:sldMk cId="2644471728" sldId="265"/>
            <ac:picMk id="32" creationId="{4AF25D67-298A-5DB3-5003-C2E40919FC42}"/>
          </ac:picMkLst>
        </pc:picChg>
        <pc:picChg chg="mod">
          <ac:chgData name="Barry, Tegan" userId="f37a767e-02a2-4567-919d-c1fc1dc8def3" providerId="ADAL" clId="{E3E971B5-C415-B14C-8AF2-C78B44052F66}" dt="2024-01-21T23:24:00.840" v="692" actId="1076"/>
          <ac:picMkLst>
            <pc:docMk/>
            <pc:sldMk cId="2644471728" sldId="265"/>
            <ac:picMk id="33" creationId="{B31652C0-768A-B58F-FBA0-FBF61B0688DA}"/>
          </ac:picMkLst>
        </pc:picChg>
        <pc:picChg chg="mod">
          <ac:chgData name="Barry, Tegan" userId="f37a767e-02a2-4567-919d-c1fc1dc8def3" providerId="ADAL" clId="{E3E971B5-C415-B14C-8AF2-C78B44052F66}" dt="2024-01-21T23:24:00.840" v="692" actId="1076"/>
          <ac:picMkLst>
            <pc:docMk/>
            <pc:sldMk cId="2644471728" sldId="265"/>
            <ac:picMk id="34" creationId="{ADD07D71-B27E-E437-CDC4-7FB0BB510674}"/>
          </ac:picMkLst>
        </pc:picChg>
        <pc:picChg chg="mod">
          <ac:chgData name="Barry, Tegan" userId="f37a767e-02a2-4567-919d-c1fc1dc8def3" providerId="ADAL" clId="{E3E971B5-C415-B14C-8AF2-C78B44052F66}" dt="2024-01-21T23:24:00.840" v="692" actId="1076"/>
          <ac:picMkLst>
            <pc:docMk/>
            <pc:sldMk cId="2644471728" sldId="265"/>
            <ac:picMk id="35" creationId="{6C20D036-F568-8B14-4816-6F4A67D7EBCE}"/>
          </ac:picMkLst>
        </pc:picChg>
        <pc:picChg chg="mod">
          <ac:chgData name="Barry, Tegan" userId="f37a767e-02a2-4567-919d-c1fc1dc8def3" providerId="ADAL" clId="{E3E971B5-C415-B14C-8AF2-C78B44052F66}" dt="2024-01-21T23:24:00.840" v="692" actId="1076"/>
          <ac:picMkLst>
            <pc:docMk/>
            <pc:sldMk cId="2644471728" sldId="265"/>
            <ac:picMk id="36" creationId="{955506C7-6408-D962-3807-A47DCCEC6B97}"/>
          </ac:picMkLst>
        </pc:picChg>
        <pc:picChg chg="mod">
          <ac:chgData name="Barry, Tegan" userId="f37a767e-02a2-4567-919d-c1fc1dc8def3" providerId="ADAL" clId="{E3E971B5-C415-B14C-8AF2-C78B44052F66}" dt="2024-01-21T23:24:00.840" v="692" actId="1076"/>
          <ac:picMkLst>
            <pc:docMk/>
            <pc:sldMk cId="2644471728" sldId="265"/>
            <ac:picMk id="37" creationId="{5B2D9150-0465-8B62-1DDE-261AD74392C0}"/>
          </ac:picMkLst>
        </pc:picChg>
        <pc:picChg chg="mod">
          <ac:chgData name="Barry, Tegan" userId="f37a767e-02a2-4567-919d-c1fc1dc8def3" providerId="ADAL" clId="{E3E971B5-C415-B14C-8AF2-C78B44052F66}" dt="2024-01-21T23:24:04.677" v="694" actId="1076"/>
          <ac:picMkLst>
            <pc:docMk/>
            <pc:sldMk cId="2644471728" sldId="265"/>
            <ac:picMk id="39" creationId="{D8AFB427-1682-E005-73E8-8CF72ECD155F}"/>
          </ac:picMkLst>
        </pc:picChg>
        <pc:picChg chg="mod">
          <ac:chgData name="Barry, Tegan" userId="f37a767e-02a2-4567-919d-c1fc1dc8def3" providerId="ADAL" clId="{E3E971B5-C415-B14C-8AF2-C78B44052F66}" dt="2024-01-21T23:24:04.677" v="694" actId="1076"/>
          <ac:picMkLst>
            <pc:docMk/>
            <pc:sldMk cId="2644471728" sldId="265"/>
            <ac:picMk id="40" creationId="{741CE0DE-A87E-02CA-0479-8635AA3ED5BA}"/>
          </ac:picMkLst>
        </pc:picChg>
        <pc:picChg chg="mod">
          <ac:chgData name="Barry, Tegan" userId="f37a767e-02a2-4567-919d-c1fc1dc8def3" providerId="ADAL" clId="{E3E971B5-C415-B14C-8AF2-C78B44052F66}" dt="2024-01-21T23:24:04.677" v="694" actId="1076"/>
          <ac:picMkLst>
            <pc:docMk/>
            <pc:sldMk cId="2644471728" sldId="265"/>
            <ac:picMk id="41" creationId="{FD8DA91C-8D9E-3524-49C0-7C713CAE4538}"/>
          </ac:picMkLst>
        </pc:picChg>
        <pc:picChg chg="mod">
          <ac:chgData name="Barry, Tegan" userId="f37a767e-02a2-4567-919d-c1fc1dc8def3" providerId="ADAL" clId="{E3E971B5-C415-B14C-8AF2-C78B44052F66}" dt="2024-01-21T23:24:04.677" v="694" actId="1076"/>
          <ac:picMkLst>
            <pc:docMk/>
            <pc:sldMk cId="2644471728" sldId="265"/>
            <ac:picMk id="42" creationId="{14B39CAE-83A7-99B4-844C-196698510691}"/>
          </ac:picMkLst>
        </pc:picChg>
        <pc:picChg chg="mod">
          <ac:chgData name="Barry, Tegan" userId="f37a767e-02a2-4567-919d-c1fc1dc8def3" providerId="ADAL" clId="{E3E971B5-C415-B14C-8AF2-C78B44052F66}" dt="2024-01-21T23:24:04.677" v="694" actId="1076"/>
          <ac:picMkLst>
            <pc:docMk/>
            <pc:sldMk cId="2644471728" sldId="265"/>
            <ac:picMk id="43" creationId="{34025137-B28C-01CC-5D2E-404D7F0474B4}"/>
          </ac:picMkLst>
        </pc:picChg>
        <pc:picChg chg="mod">
          <ac:chgData name="Barry, Tegan" userId="f37a767e-02a2-4567-919d-c1fc1dc8def3" providerId="ADAL" clId="{E3E971B5-C415-B14C-8AF2-C78B44052F66}" dt="2024-01-21T23:24:04.677" v="694" actId="1076"/>
          <ac:picMkLst>
            <pc:docMk/>
            <pc:sldMk cId="2644471728" sldId="265"/>
            <ac:picMk id="44" creationId="{F2C379B1-0E5A-1C47-CB5E-9E1F0A15B9EA}"/>
          </ac:picMkLst>
        </pc:picChg>
        <pc:picChg chg="mod">
          <ac:chgData name="Barry, Tegan" userId="f37a767e-02a2-4567-919d-c1fc1dc8def3" providerId="ADAL" clId="{E3E971B5-C415-B14C-8AF2-C78B44052F66}" dt="2024-01-21T23:24:04.677" v="694" actId="1076"/>
          <ac:picMkLst>
            <pc:docMk/>
            <pc:sldMk cId="2644471728" sldId="265"/>
            <ac:picMk id="45" creationId="{69440834-16FE-F899-F211-39BF31DBDFA4}"/>
          </ac:picMkLst>
        </pc:picChg>
        <pc:picChg chg="mod">
          <ac:chgData name="Barry, Tegan" userId="f37a767e-02a2-4567-919d-c1fc1dc8def3" providerId="ADAL" clId="{E3E971B5-C415-B14C-8AF2-C78B44052F66}" dt="2024-01-21T23:24:04.677" v="694" actId="1076"/>
          <ac:picMkLst>
            <pc:docMk/>
            <pc:sldMk cId="2644471728" sldId="265"/>
            <ac:picMk id="46" creationId="{AD3AA0FE-A5C7-A269-C0F7-CC08A4A743F5}"/>
          </ac:picMkLst>
        </pc:picChg>
        <pc:picChg chg="mod">
          <ac:chgData name="Barry, Tegan" userId="f37a767e-02a2-4567-919d-c1fc1dc8def3" providerId="ADAL" clId="{E3E971B5-C415-B14C-8AF2-C78B44052F66}" dt="2024-01-21T23:24:17.440" v="696" actId="1076"/>
          <ac:picMkLst>
            <pc:docMk/>
            <pc:sldMk cId="2644471728" sldId="265"/>
            <ac:picMk id="48" creationId="{B424B664-5C41-56B5-0383-DFE01161B5E4}"/>
          </ac:picMkLst>
        </pc:picChg>
        <pc:picChg chg="mod">
          <ac:chgData name="Barry, Tegan" userId="f37a767e-02a2-4567-919d-c1fc1dc8def3" providerId="ADAL" clId="{E3E971B5-C415-B14C-8AF2-C78B44052F66}" dt="2024-01-21T23:24:17.440" v="696" actId="1076"/>
          <ac:picMkLst>
            <pc:docMk/>
            <pc:sldMk cId="2644471728" sldId="265"/>
            <ac:picMk id="49" creationId="{3A6CDEE2-070A-80E6-2848-720DFC0C87CD}"/>
          </ac:picMkLst>
        </pc:picChg>
        <pc:picChg chg="mod">
          <ac:chgData name="Barry, Tegan" userId="f37a767e-02a2-4567-919d-c1fc1dc8def3" providerId="ADAL" clId="{E3E971B5-C415-B14C-8AF2-C78B44052F66}" dt="2024-01-21T23:24:17.440" v="696" actId="1076"/>
          <ac:picMkLst>
            <pc:docMk/>
            <pc:sldMk cId="2644471728" sldId="265"/>
            <ac:picMk id="50" creationId="{EE24AB5C-E720-FFC0-9ADF-E50F51FC39B5}"/>
          </ac:picMkLst>
        </pc:picChg>
        <pc:picChg chg="mod">
          <ac:chgData name="Barry, Tegan" userId="f37a767e-02a2-4567-919d-c1fc1dc8def3" providerId="ADAL" clId="{E3E971B5-C415-B14C-8AF2-C78B44052F66}" dt="2024-01-21T23:24:17.440" v="696" actId="1076"/>
          <ac:picMkLst>
            <pc:docMk/>
            <pc:sldMk cId="2644471728" sldId="265"/>
            <ac:picMk id="51" creationId="{9199759F-1F4F-03BF-AF9D-957803628314}"/>
          </ac:picMkLst>
        </pc:picChg>
        <pc:picChg chg="mod">
          <ac:chgData name="Barry, Tegan" userId="f37a767e-02a2-4567-919d-c1fc1dc8def3" providerId="ADAL" clId="{E3E971B5-C415-B14C-8AF2-C78B44052F66}" dt="2024-01-21T23:24:17.440" v="696" actId="1076"/>
          <ac:picMkLst>
            <pc:docMk/>
            <pc:sldMk cId="2644471728" sldId="265"/>
            <ac:picMk id="52" creationId="{67C44E01-1687-1E43-A508-D10DDC16ADB5}"/>
          </ac:picMkLst>
        </pc:picChg>
        <pc:picChg chg="mod">
          <ac:chgData name="Barry, Tegan" userId="f37a767e-02a2-4567-919d-c1fc1dc8def3" providerId="ADAL" clId="{E3E971B5-C415-B14C-8AF2-C78B44052F66}" dt="2024-01-21T23:24:17.440" v="696" actId="1076"/>
          <ac:picMkLst>
            <pc:docMk/>
            <pc:sldMk cId="2644471728" sldId="265"/>
            <ac:picMk id="53" creationId="{A6388F17-9DEB-C342-5F20-FDA1DFCF8056}"/>
          </ac:picMkLst>
        </pc:picChg>
        <pc:picChg chg="mod">
          <ac:chgData name="Barry, Tegan" userId="f37a767e-02a2-4567-919d-c1fc1dc8def3" providerId="ADAL" clId="{E3E971B5-C415-B14C-8AF2-C78B44052F66}" dt="2024-01-21T23:24:17.440" v="696" actId="1076"/>
          <ac:picMkLst>
            <pc:docMk/>
            <pc:sldMk cId="2644471728" sldId="265"/>
            <ac:picMk id="54" creationId="{FD97B38E-12BF-4D58-EBC9-A066F3B98806}"/>
          </ac:picMkLst>
        </pc:picChg>
        <pc:picChg chg="mod">
          <ac:chgData name="Barry, Tegan" userId="f37a767e-02a2-4567-919d-c1fc1dc8def3" providerId="ADAL" clId="{E3E971B5-C415-B14C-8AF2-C78B44052F66}" dt="2024-01-21T23:24:17.440" v="696" actId="1076"/>
          <ac:picMkLst>
            <pc:docMk/>
            <pc:sldMk cId="2644471728" sldId="265"/>
            <ac:picMk id="55" creationId="{F5398AE1-DB6C-1E2A-8D95-ABF09CB394BD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56" creationId="{8911C211-53DF-9BC0-D514-C4ABEF4BE97D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57" creationId="{158C55B5-0065-6D16-9914-CE0EA5B319CF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58" creationId="{35FACBBD-DB6F-8052-1428-A8EE0D840DF6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59" creationId="{410FE4A9-7038-3AA2-2944-36D53F175385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60" creationId="{2C978630-B02A-01AA-F36C-1B1B790FE686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61" creationId="{2E001655-2ED9-62BD-DEF6-6A766099F55D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62" creationId="{193DABCB-6A63-4A10-ECFF-AF4A7709AEEF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63" creationId="{845EDB56-93CD-3853-D040-BDDC46F6E37E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64" creationId="{D0EDD57D-08B9-678C-10A8-77D1E55AD5D3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65" creationId="{20565D14-6B69-3797-59C4-3962C8C5360F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66" creationId="{5BA5EAC6-1027-7ED5-D1E0-2CE4BC63580D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67" creationId="{543719AB-F1CB-4792-584B-138415931227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68" creationId="{49B5B270-51DE-CB90-946A-67669CCE6E22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69" creationId="{20CAFE82-1131-A651-F52A-D826834005CC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70" creationId="{E5107194-A495-E43E-69DD-97192DAA9728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72" creationId="{1EFF27B4-6233-C24D-966B-A0715682DEC5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73" creationId="{642A45DD-B59A-B82D-AFE7-20E2916093A2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74" creationId="{2BDC49DA-6378-C28F-0D2F-7291885D1F76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75" creationId="{231ECA8D-FE87-6845-4150-CB01634679AE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76" creationId="{0AC8E657-3CA7-7591-3401-9C991BCE858B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77" creationId="{4ACD4021-572F-10A5-1F20-CD3C5D58F5F2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78" creationId="{379E2E2D-991D-2F84-D374-44477156DC9F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79" creationId="{0497CD62-EB59-C9B7-D7A5-BBFBFB4A211F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80" creationId="{ACC26AC7-6B57-92F9-E655-04CFF981324E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81" creationId="{CEA3383C-7AF5-2B1D-3939-7FCD27DBC743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82" creationId="{3C58E3D1-0F0D-1E7E-FEB9-BF5141E8E9D2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83" creationId="{B888CAD5-F5E2-556A-4FB8-65E4A35D2D2A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84" creationId="{89314BAE-4A3C-42C3-9B17-1C4E6BF759E7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85" creationId="{5D14CD90-FB61-915A-D9ED-E45B4520D4B4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86" creationId="{B5B80DEC-DE0E-B6C6-7C5A-DC79C5C4C234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87" creationId="{B67BDD9C-A64F-396F-B9E2-505632C8FECA}"/>
          </ac:picMkLst>
        </pc:picChg>
        <pc:picChg chg="add mod">
          <ac:chgData name="Barry, Tegan" userId="f37a767e-02a2-4567-919d-c1fc1dc8def3" providerId="ADAL" clId="{E3E971B5-C415-B14C-8AF2-C78B44052F66}" dt="2024-01-21T23:35:09.408" v="909"/>
          <ac:picMkLst>
            <pc:docMk/>
            <pc:sldMk cId="2644471728" sldId="265"/>
            <ac:picMk id="88" creationId="{B08FC713-E961-3196-4CB8-E9D6377D7F23}"/>
          </ac:picMkLst>
        </pc:picChg>
        <pc:picChg chg="add mod">
          <ac:chgData name="Barry, Tegan" userId="f37a767e-02a2-4567-919d-c1fc1dc8def3" providerId="ADAL" clId="{E3E971B5-C415-B14C-8AF2-C78B44052F66}" dt="2024-01-21T23:35:09.408" v="909"/>
          <ac:picMkLst>
            <pc:docMk/>
            <pc:sldMk cId="2644471728" sldId="265"/>
            <ac:picMk id="89" creationId="{DD72C3A8-7B9C-4ED3-E9E5-AC49F3F58BCE}"/>
          </ac:picMkLst>
        </pc:picChg>
        <pc:picChg chg="add mod">
          <ac:chgData name="Barry, Tegan" userId="f37a767e-02a2-4567-919d-c1fc1dc8def3" providerId="ADAL" clId="{E3E971B5-C415-B14C-8AF2-C78B44052F66}" dt="2024-01-21T23:35:09.408" v="909"/>
          <ac:picMkLst>
            <pc:docMk/>
            <pc:sldMk cId="2644471728" sldId="265"/>
            <ac:picMk id="90" creationId="{40E3A996-E57E-60A1-4B91-5F3F72A90A50}"/>
          </ac:picMkLst>
        </pc:picChg>
        <pc:picChg chg="add mod">
          <ac:chgData name="Barry, Tegan" userId="f37a767e-02a2-4567-919d-c1fc1dc8def3" providerId="ADAL" clId="{E3E971B5-C415-B14C-8AF2-C78B44052F66}" dt="2024-01-21T23:35:09.408" v="909"/>
          <ac:picMkLst>
            <pc:docMk/>
            <pc:sldMk cId="2644471728" sldId="265"/>
            <ac:picMk id="91" creationId="{43BC7E56-2D2F-FA22-D440-6AA849371B71}"/>
          </ac:picMkLst>
        </pc:picChg>
        <pc:picChg chg="add mod">
          <ac:chgData name="Barry, Tegan" userId="f37a767e-02a2-4567-919d-c1fc1dc8def3" providerId="ADAL" clId="{E3E971B5-C415-B14C-8AF2-C78B44052F66}" dt="2024-01-21T23:35:09.408" v="909"/>
          <ac:picMkLst>
            <pc:docMk/>
            <pc:sldMk cId="2644471728" sldId="265"/>
            <ac:picMk id="92" creationId="{7A2DB458-288B-41DB-0842-BC7244A5023D}"/>
          </ac:picMkLst>
        </pc:picChg>
        <pc:picChg chg="add mod">
          <ac:chgData name="Barry, Tegan" userId="f37a767e-02a2-4567-919d-c1fc1dc8def3" providerId="ADAL" clId="{E3E971B5-C415-B14C-8AF2-C78B44052F66}" dt="2024-01-21T23:35:09.408" v="909"/>
          <ac:picMkLst>
            <pc:docMk/>
            <pc:sldMk cId="2644471728" sldId="265"/>
            <ac:picMk id="93" creationId="{775F5046-31AD-4ECC-FEBB-28808D14D08B}"/>
          </ac:picMkLst>
        </pc:picChg>
        <pc:picChg chg="add mod">
          <ac:chgData name="Barry, Tegan" userId="f37a767e-02a2-4567-919d-c1fc1dc8def3" providerId="ADAL" clId="{E3E971B5-C415-B14C-8AF2-C78B44052F66}" dt="2024-01-21T23:35:09.408" v="909"/>
          <ac:picMkLst>
            <pc:docMk/>
            <pc:sldMk cId="2644471728" sldId="265"/>
            <ac:picMk id="94" creationId="{FA0275A3-4702-254F-41E8-0DD06CD49AB4}"/>
          </ac:picMkLst>
        </pc:picChg>
        <pc:picChg chg="add mod">
          <ac:chgData name="Barry, Tegan" userId="f37a767e-02a2-4567-919d-c1fc1dc8def3" providerId="ADAL" clId="{E3E971B5-C415-B14C-8AF2-C78B44052F66}" dt="2024-01-21T23:35:09.408" v="909"/>
          <ac:picMkLst>
            <pc:docMk/>
            <pc:sldMk cId="2644471728" sldId="265"/>
            <ac:picMk id="95" creationId="{EFA29F71-DA18-1EC4-71DC-F155410B334F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96" creationId="{7D377FF8-BF1B-99FA-C7F8-A04B734D12A3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97" creationId="{7063DFB7-0F82-E2AB-EB38-1D9DDEB0D219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98" creationId="{31499D82-B174-BE8D-3FDF-6B5219CAF269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99" creationId="{9C18A457-2B14-36CD-A74A-AF0D327410E2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100" creationId="{1B5384B4-2C5C-3063-3223-F2A0570F3BBD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101" creationId="{62216CD2-6523-643C-5887-9163716A8E3D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102" creationId="{9EA831C0-4F64-5615-D584-57889720A5BD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103" creationId="{945BEA52-4062-8324-DAC6-33184A964B5C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104" creationId="{1C393D45-1362-E1E4-3D0E-F1C60FC4F75B}"/>
          </ac:picMkLst>
        </pc:picChg>
        <pc:picChg chg="add del mod">
          <ac:chgData name="Barry, Tegan" userId="f37a767e-02a2-4567-919d-c1fc1dc8def3" providerId="ADAL" clId="{E3E971B5-C415-B14C-8AF2-C78B44052F66}" dt="2024-01-21T23:35:37.425" v="916" actId="478"/>
          <ac:picMkLst>
            <pc:docMk/>
            <pc:sldMk cId="2644471728" sldId="265"/>
            <ac:picMk id="105" creationId="{76FE1422-8C71-2059-8C8B-2D723F550976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106" creationId="{210F5760-74C7-5018-1694-0CC4A0F6DFA3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107" creationId="{0A7C8297-6D17-1747-C84F-D9816B0C3570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108" creationId="{B841F555-00F5-A1DE-7D23-8A4C7A11F903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109" creationId="{494A035F-292B-F3CA-1FFD-310956F08918}"/>
          </ac:picMkLst>
        </pc:picChg>
        <pc:picChg chg="add del mod">
          <ac:chgData name="Barry, Tegan" userId="f37a767e-02a2-4567-919d-c1fc1dc8def3" providerId="ADAL" clId="{E3E971B5-C415-B14C-8AF2-C78B44052F66}" dt="2024-01-21T23:35:40.375" v="918" actId="478"/>
          <ac:picMkLst>
            <pc:docMk/>
            <pc:sldMk cId="2644471728" sldId="265"/>
            <ac:picMk id="110" creationId="{26479C0A-D584-0B64-17F2-F58387657ABF}"/>
          </ac:picMkLst>
        </pc:picChg>
        <pc:picChg chg="add del mod">
          <ac:chgData name="Barry, Tegan" userId="f37a767e-02a2-4567-919d-c1fc1dc8def3" providerId="ADAL" clId="{E3E971B5-C415-B14C-8AF2-C78B44052F66}" dt="2024-01-21T23:35:39.400" v="917" actId="478"/>
          <ac:picMkLst>
            <pc:docMk/>
            <pc:sldMk cId="2644471728" sldId="265"/>
            <ac:picMk id="111" creationId="{859D57FB-F9BF-824F-DC3E-D75CAE01D3AF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112" creationId="{58EC3852-F920-A797-A434-BAA1EE2A16FA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113" creationId="{29FADDCE-815E-7635-3E80-A6EB72C8CF0B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114" creationId="{CD776B08-3EBF-DCFC-79D5-9EC1CBF5253F}"/>
          </ac:picMkLst>
        </pc:picChg>
        <pc:picChg chg="add mod">
          <ac:chgData name="Barry, Tegan" userId="f37a767e-02a2-4567-919d-c1fc1dc8def3" providerId="ADAL" clId="{E3E971B5-C415-B14C-8AF2-C78B44052F66}" dt="2024-01-21T23:51:47.719" v="1187" actId="208"/>
          <ac:picMkLst>
            <pc:docMk/>
            <pc:sldMk cId="2644471728" sldId="265"/>
            <ac:picMk id="115" creationId="{AC6B1C77-A553-52CB-799F-9F12CE36F62B}"/>
          </ac:picMkLst>
        </pc:picChg>
      </pc:sldChg>
      <pc:sldChg chg="new del">
        <pc:chgData name="Barry, Tegan" userId="f37a767e-02a2-4567-919d-c1fc1dc8def3" providerId="ADAL" clId="{E3E971B5-C415-B14C-8AF2-C78B44052F66}" dt="2024-01-21T23:23:05.440" v="662" actId="680"/>
        <pc:sldMkLst>
          <pc:docMk/>
          <pc:sldMk cId="2934632854" sldId="265"/>
        </pc:sldMkLst>
      </pc:sldChg>
      <pc:sldChg chg="addSp delSp modSp new ord">
        <pc:chgData name="Barry, Tegan" userId="f37a767e-02a2-4567-919d-c1fc1dc8def3" providerId="ADAL" clId="{E3E971B5-C415-B14C-8AF2-C78B44052F66}" dt="2024-01-21T23:51:50.042" v="1188" actId="208"/>
        <pc:sldMkLst>
          <pc:docMk/>
          <pc:sldMk cId="605071452" sldId="266"/>
        </pc:sldMkLst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2" creationId="{BB63BACB-C99F-7919-C71D-7CDC9FA43667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3" creationId="{A3C55C7A-544C-35B4-305C-91DC27013345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4" creationId="{0DA4E663-2374-8EC2-D0FD-50C9893FA8DE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5" creationId="{E5A73E4E-2CB9-BDAB-1651-93242B43B28A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6" creationId="{96C94713-289D-87F3-33F1-99CB9E641203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7" creationId="{D7074635-01D7-FF67-B132-1D0450D15B50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8" creationId="{E8CC8603-BDF7-C907-96C1-51F03A4ADA28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9" creationId="{D474E8DA-6186-CAB0-F56F-342A78CDB8B1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0" creationId="{57D4C398-6354-8188-CA3E-7427565F90B0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1" creationId="{8CADAD7B-7494-91C5-DD38-FF5F4D36131F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2" creationId="{E2BAEFB6-093E-7DBF-1363-B76EEB8EA0E1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3" creationId="{E6C95206-211B-170A-F702-7B970EFBA544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4" creationId="{8DD9193A-1197-BAA1-A8E3-0EDCCB693E73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5" creationId="{24B266C3-8134-AC02-B464-B866814ED3E3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6" creationId="{89B63F3C-B36D-E631-DFF9-277D257C9978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7" creationId="{5590C57D-15F2-5E21-132F-CE3D29A870CD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8" creationId="{9EF4E72A-F544-655A-A978-3F95DAC481DD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9" creationId="{F71D9837-0297-F4C0-E020-6A4A2D7140F8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20" creationId="{D1D6791E-78D2-8FD5-E7CC-64B87221DAD4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21" creationId="{1E6C08B1-994C-F07C-1085-8348C17FF7E6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22" creationId="{2E4606ED-DADD-9B9D-E83E-A2FB3DC1AFF8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23" creationId="{136CC3FE-1D2C-3015-99FC-43038258D69C}"/>
          </ac:picMkLst>
        </pc:picChg>
        <pc:picChg chg="add del mod">
          <ac:chgData name="Barry, Tegan" userId="f37a767e-02a2-4567-919d-c1fc1dc8def3" providerId="ADAL" clId="{E3E971B5-C415-B14C-8AF2-C78B44052F66}" dt="2024-01-21T23:37:18.301" v="951" actId="478"/>
          <ac:picMkLst>
            <pc:docMk/>
            <pc:sldMk cId="605071452" sldId="266"/>
            <ac:picMk id="24" creationId="{2F8D35CE-5C25-D5B2-D8D4-88A47958C17A}"/>
          </ac:picMkLst>
        </pc:picChg>
        <pc:picChg chg="add del mod">
          <ac:chgData name="Barry, Tegan" userId="f37a767e-02a2-4567-919d-c1fc1dc8def3" providerId="ADAL" clId="{E3E971B5-C415-B14C-8AF2-C78B44052F66}" dt="2024-01-21T23:37:17.652" v="950" actId="478"/>
          <ac:picMkLst>
            <pc:docMk/>
            <pc:sldMk cId="605071452" sldId="266"/>
            <ac:picMk id="25" creationId="{34CA27E3-8AC6-B1B5-021B-DCDB6493F5FA}"/>
          </ac:picMkLst>
        </pc:picChg>
        <pc:picChg chg="add mod">
          <ac:chgData name="Barry, Tegan" userId="f37a767e-02a2-4567-919d-c1fc1dc8def3" providerId="ADAL" clId="{E3E971B5-C415-B14C-8AF2-C78B44052F66}" dt="2024-01-21T23:37:06.520" v="944" actId="1076"/>
          <ac:picMkLst>
            <pc:docMk/>
            <pc:sldMk cId="605071452" sldId="266"/>
            <ac:picMk id="26" creationId="{740B2616-EEFA-9B5C-91C9-11489F1CA8E2}"/>
          </ac:picMkLst>
        </pc:picChg>
        <pc:picChg chg="add mod">
          <ac:chgData name="Barry, Tegan" userId="f37a767e-02a2-4567-919d-c1fc1dc8def3" providerId="ADAL" clId="{E3E971B5-C415-B14C-8AF2-C78B44052F66}" dt="2024-01-21T23:37:06.520" v="944" actId="1076"/>
          <ac:picMkLst>
            <pc:docMk/>
            <pc:sldMk cId="605071452" sldId="266"/>
            <ac:picMk id="27" creationId="{778AD1EF-1DE4-2B4E-A024-5EF400F214B6}"/>
          </ac:picMkLst>
        </pc:picChg>
        <pc:picChg chg="add mod">
          <ac:chgData name="Barry, Tegan" userId="f37a767e-02a2-4567-919d-c1fc1dc8def3" providerId="ADAL" clId="{E3E971B5-C415-B14C-8AF2-C78B44052F66}" dt="2024-01-21T23:37:06.520" v="944" actId="1076"/>
          <ac:picMkLst>
            <pc:docMk/>
            <pc:sldMk cId="605071452" sldId="266"/>
            <ac:picMk id="28" creationId="{15A8CD01-BBC2-7DB2-3222-631933E1E7E5}"/>
          </ac:picMkLst>
        </pc:picChg>
        <pc:picChg chg="add mod">
          <ac:chgData name="Barry, Tegan" userId="f37a767e-02a2-4567-919d-c1fc1dc8def3" providerId="ADAL" clId="{E3E971B5-C415-B14C-8AF2-C78B44052F66}" dt="2024-01-21T23:37:06.520" v="944" actId="1076"/>
          <ac:picMkLst>
            <pc:docMk/>
            <pc:sldMk cId="605071452" sldId="266"/>
            <ac:picMk id="29" creationId="{165FC418-809B-F0F4-FB13-87ACB4F27011}"/>
          </ac:picMkLst>
        </pc:picChg>
        <pc:picChg chg="add mod">
          <ac:chgData name="Barry, Tegan" userId="f37a767e-02a2-4567-919d-c1fc1dc8def3" providerId="ADAL" clId="{E3E971B5-C415-B14C-8AF2-C78B44052F66}" dt="2024-01-21T23:37:06.520" v="944" actId="1076"/>
          <ac:picMkLst>
            <pc:docMk/>
            <pc:sldMk cId="605071452" sldId="266"/>
            <ac:picMk id="30" creationId="{DFAC8CCC-7A4E-E3B7-DF8E-5EE7E2C9CA27}"/>
          </ac:picMkLst>
        </pc:picChg>
        <pc:picChg chg="add mod">
          <ac:chgData name="Barry, Tegan" userId="f37a767e-02a2-4567-919d-c1fc1dc8def3" providerId="ADAL" clId="{E3E971B5-C415-B14C-8AF2-C78B44052F66}" dt="2024-01-21T23:37:06.520" v="944" actId="1076"/>
          <ac:picMkLst>
            <pc:docMk/>
            <pc:sldMk cId="605071452" sldId="266"/>
            <ac:picMk id="31" creationId="{C986FB78-1520-BBA0-EB72-C9279C5CD497}"/>
          </ac:picMkLst>
        </pc:picChg>
        <pc:picChg chg="add mod">
          <ac:chgData name="Barry, Tegan" userId="f37a767e-02a2-4567-919d-c1fc1dc8def3" providerId="ADAL" clId="{E3E971B5-C415-B14C-8AF2-C78B44052F66}" dt="2024-01-21T23:37:06.520" v="944" actId="1076"/>
          <ac:picMkLst>
            <pc:docMk/>
            <pc:sldMk cId="605071452" sldId="266"/>
            <ac:picMk id="32" creationId="{BD97972C-F4E1-4C95-AD73-58A5A6A7667A}"/>
          </ac:picMkLst>
        </pc:picChg>
        <pc:picChg chg="add mod">
          <ac:chgData name="Barry, Tegan" userId="f37a767e-02a2-4567-919d-c1fc1dc8def3" providerId="ADAL" clId="{E3E971B5-C415-B14C-8AF2-C78B44052F66}" dt="2024-01-21T23:37:06.520" v="944" actId="1076"/>
          <ac:picMkLst>
            <pc:docMk/>
            <pc:sldMk cId="605071452" sldId="266"/>
            <ac:picMk id="33" creationId="{818A9C41-198F-67B5-8D9B-B66CF7A54D6C}"/>
          </ac:picMkLst>
        </pc:picChg>
        <pc:picChg chg="add del mod">
          <ac:chgData name="Barry, Tegan" userId="f37a767e-02a2-4567-919d-c1fc1dc8def3" providerId="ADAL" clId="{E3E971B5-C415-B14C-8AF2-C78B44052F66}" dt="2024-01-21T23:37:16.198" v="949" actId="478"/>
          <ac:picMkLst>
            <pc:docMk/>
            <pc:sldMk cId="605071452" sldId="266"/>
            <ac:picMk id="34" creationId="{68AFB3A3-9BA7-D7AF-6EFC-417B75B0E476}"/>
          </ac:picMkLst>
        </pc:picChg>
        <pc:picChg chg="add del mod">
          <ac:chgData name="Barry, Tegan" userId="f37a767e-02a2-4567-919d-c1fc1dc8def3" providerId="ADAL" clId="{E3E971B5-C415-B14C-8AF2-C78B44052F66}" dt="2024-01-21T23:37:16.198" v="949" actId="478"/>
          <ac:picMkLst>
            <pc:docMk/>
            <pc:sldMk cId="605071452" sldId="266"/>
            <ac:picMk id="35" creationId="{87B7665B-E614-7BDB-985B-135B8F38CA8D}"/>
          </ac:picMkLst>
        </pc:picChg>
        <pc:picChg chg="add del mod">
          <ac:chgData name="Barry, Tegan" userId="f37a767e-02a2-4567-919d-c1fc1dc8def3" providerId="ADAL" clId="{E3E971B5-C415-B14C-8AF2-C78B44052F66}" dt="2024-01-21T23:37:16.198" v="949" actId="478"/>
          <ac:picMkLst>
            <pc:docMk/>
            <pc:sldMk cId="605071452" sldId="266"/>
            <ac:picMk id="36" creationId="{DD8AF443-71BA-6C86-59DC-85463299EEE2}"/>
          </ac:picMkLst>
        </pc:picChg>
        <pc:picChg chg="add del mod">
          <ac:chgData name="Barry, Tegan" userId="f37a767e-02a2-4567-919d-c1fc1dc8def3" providerId="ADAL" clId="{E3E971B5-C415-B14C-8AF2-C78B44052F66}" dt="2024-01-21T23:37:16.198" v="949" actId="478"/>
          <ac:picMkLst>
            <pc:docMk/>
            <pc:sldMk cId="605071452" sldId="266"/>
            <ac:picMk id="37" creationId="{E2BC4114-E835-177C-93A4-519966D609E7}"/>
          </ac:picMkLst>
        </pc:picChg>
        <pc:picChg chg="add del mod">
          <ac:chgData name="Barry, Tegan" userId="f37a767e-02a2-4567-919d-c1fc1dc8def3" providerId="ADAL" clId="{E3E971B5-C415-B14C-8AF2-C78B44052F66}" dt="2024-01-21T23:37:16.198" v="949" actId="478"/>
          <ac:picMkLst>
            <pc:docMk/>
            <pc:sldMk cId="605071452" sldId="266"/>
            <ac:picMk id="38" creationId="{9C3A3A97-C451-5B00-0FE2-5D763E379AB6}"/>
          </ac:picMkLst>
        </pc:picChg>
        <pc:picChg chg="add del mod">
          <ac:chgData name="Barry, Tegan" userId="f37a767e-02a2-4567-919d-c1fc1dc8def3" providerId="ADAL" clId="{E3E971B5-C415-B14C-8AF2-C78B44052F66}" dt="2024-01-21T23:37:16.198" v="949" actId="478"/>
          <ac:picMkLst>
            <pc:docMk/>
            <pc:sldMk cId="605071452" sldId="266"/>
            <ac:picMk id="39" creationId="{E05523C8-A8AA-9156-207A-C23EE28F4535}"/>
          </ac:picMkLst>
        </pc:picChg>
        <pc:picChg chg="add del mod">
          <ac:chgData name="Barry, Tegan" userId="f37a767e-02a2-4567-919d-c1fc1dc8def3" providerId="ADAL" clId="{E3E971B5-C415-B14C-8AF2-C78B44052F66}" dt="2024-01-21T23:37:16.198" v="949" actId="478"/>
          <ac:picMkLst>
            <pc:docMk/>
            <pc:sldMk cId="605071452" sldId="266"/>
            <ac:picMk id="40" creationId="{102C2C1B-C3F0-85A1-19E4-12AC8505D135}"/>
          </ac:picMkLst>
        </pc:picChg>
        <pc:picChg chg="add del mod">
          <ac:chgData name="Barry, Tegan" userId="f37a767e-02a2-4567-919d-c1fc1dc8def3" providerId="ADAL" clId="{E3E971B5-C415-B14C-8AF2-C78B44052F66}" dt="2024-01-21T23:37:16.198" v="949" actId="478"/>
          <ac:picMkLst>
            <pc:docMk/>
            <pc:sldMk cId="605071452" sldId="266"/>
            <ac:picMk id="41" creationId="{AA576954-DE76-E272-EB0B-2CBB90B74514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42" creationId="{04D932BB-656D-EB4B-91C1-B669B2F0EDF0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43" creationId="{FCE652EE-B9EB-87CE-1051-767A2CF8D45C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44" creationId="{ADF12D46-4EA0-F02D-538C-6817F4AE5DED}"/>
          </ac:picMkLst>
        </pc:picChg>
        <pc:picChg chg="add mod">
          <ac:chgData name="Barry, Tegan" userId="f37a767e-02a2-4567-919d-c1fc1dc8def3" providerId="ADAL" clId="{E3E971B5-C415-B14C-8AF2-C78B44052F66}" dt="2024-01-21T23:38:06.321" v="960" actId="1076"/>
          <ac:picMkLst>
            <pc:docMk/>
            <pc:sldMk cId="605071452" sldId="266"/>
            <ac:picMk id="45" creationId="{D2AC4447-702C-3081-09B7-5EA7BC389885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46" creationId="{605E5E0A-52D4-9044-4B25-B9D5F731657B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47" creationId="{09E5AD1C-1DE2-276E-0367-72673C5C8F2B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48" creationId="{C6A7962D-5A3C-7699-70D1-1BCD43E52AA2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49" creationId="{05209B25-C2D9-C257-031E-5A95DBF84FC5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50" creationId="{803EEBD6-2B2F-F4C6-97E2-4494DF29CC59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51" creationId="{87169E27-CEAC-F685-A549-7FE11AD99725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52" creationId="{F9097900-415B-79D3-EF3F-903B6A43120D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53" creationId="{ED2B4C00-E6F5-60AD-F360-9BB89348B16E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54" creationId="{35BF983D-59E5-A7D6-D5E5-73AE832ED429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55" creationId="{5678D0A9-83D5-08F8-8A3B-1C34FDCF9245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56" creationId="{F5412F5E-3CED-98C9-C87D-ACE98C7901D1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57" creationId="{6991D9A8-4B3A-1757-4177-52C928058AAA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58" creationId="{8631697F-5981-A808-3325-04E41219A85B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59" creationId="{0A7C7A61-A237-211D-A532-A3192804688B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60" creationId="{DE82DD38-CFA0-A323-3FFB-15CF6F1A9F3F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61" creationId="{BECD130F-03CF-6A6E-F52C-743F3EB9FD53}"/>
          </ac:picMkLst>
        </pc:picChg>
        <pc:picChg chg="add del mod">
          <ac:chgData name="Barry, Tegan" userId="f37a767e-02a2-4567-919d-c1fc1dc8def3" providerId="ADAL" clId="{E3E971B5-C415-B14C-8AF2-C78B44052F66}" dt="2024-01-21T23:38:52.423" v="985" actId="478"/>
          <ac:picMkLst>
            <pc:docMk/>
            <pc:sldMk cId="605071452" sldId="266"/>
            <ac:picMk id="62" creationId="{C03258F5-555F-7336-B28E-389F1CA08B38}"/>
          </ac:picMkLst>
        </pc:picChg>
        <pc:picChg chg="add del mod">
          <ac:chgData name="Barry, Tegan" userId="f37a767e-02a2-4567-919d-c1fc1dc8def3" providerId="ADAL" clId="{E3E971B5-C415-B14C-8AF2-C78B44052F66}" dt="2024-01-21T23:38:51.580" v="984" actId="478"/>
          <ac:picMkLst>
            <pc:docMk/>
            <pc:sldMk cId="605071452" sldId="266"/>
            <ac:picMk id="63" creationId="{E383EB74-5748-9E7F-1848-B25143A5B81A}"/>
          </ac:picMkLst>
        </pc:picChg>
        <pc:picChg chg="add del mod">
          <ac:chgData name="Barry, Tegan" userId="f37a767e-02a2-4567-919d-c1fc1dc8def3" providerId="ADAL" clId="{E3E971B5-C415-B14C-8AF2-C78B44052F66}" dt="2024-01-21T23:38:51.173" v="983" actId="478"/>
          <ac:picMkLst>
            <pc:docMk/>
            <pc:sldMk cId="605071452" sldId="266"/>
            <ac:picMk id="64" creationId="{7D9F0D31-F5FD-6F29-EFF3-36EA2028AD36}"/>
          </ac:picMkLst>
        </pc:picChg>
        <pc:picChg chg="add del mod">
          <ac:chgData name="Barry, Tegan" userId="f37a767e-02a2-4567-919d-c1fc1dc8def3" providerId="ADAL" clId="{E3E971B5-C415-B14C-8AF2-C78B44052F66}" dt="2024-01-21T23:38:50.834" v="982" actId="478"/>
          <ac:picMkLst>
            <pc:docMk/>
            <pc:sldMk cId="605071452" sldId="266"/>
            <ac:picMk id="65" creationId="{ADD3A694-48C4-97BD-258A-1E12A708C467}"/>
          </ac:picMkLst>
        </pc:picChg>
        <pc:picChg chg="add del mod">
          <ac:chgData name="Barry, Tegan" userId="f37a767e-02a2-4567-919d-c1fc1dc8def3" providerId="ADAL" clId="{E3E971B5-C415-B14C-8AF2-C78B44052F66}" dt="2024-01-21T23:38:50.423" v="981" actId="478"/>
          <ac:picMkLst>
            <pc:docMk/>
            <pc:sldMk cId="605071452" sldId="266"/>
            <ac:picMk id="66" creationId="{D21FF7B6-D950-6DD5-C198-846ECA0AE569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67" creationId="{43545319-0CD6-1885-B995-EB3D1E452040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68" creationId="{46A1ED66-4E2F-0195-F1D6-EAD57951AB4A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69" creationId="{1A30EDA3-3AC2-5DD5-EB6B-6354186885B7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70" creationId="{92DA9260-5FFF-127E-CFDC-3D5DE0EC6CCC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71" creationId="{D518BF12-6039-B464-7A3C-375C2BC3A919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72" creationId="{E29B5DA9-6DF7-C851-18DE-7168A8B61222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73" creationId="{CDF5D520-DE79-6D89-6888-B4179A10D52B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74" creationId="{D786CE41-1692-14FD-29D2-C11E66D3636A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75" creationId="{89922C02-D633-D7B7-2D91-EE54A170B78C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76" creationId="{62C0B2D7-4CC0-E3D4-0770-DD4BA177CB17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77" creationId="{E4F4AFBA-2BC2-5DB6-FE37-2CE6989D63B4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78" creationId="{0BF63399-A8D8-18D3-A55D-8B1CC2D85077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79" creationId="{FD8962E8-0844-69DE-9056-3F009131FF00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80" creationId="{CEAC189E-2344-8D96-A3EC-212575E85A70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81" creationId="{BEC90FCA-C331-C10A-E2F5-24349F257570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82" creationId="{390AD0FA-FAD8-948E-8C6C-3FD076216772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83" creationId="{C58A765E-76DE-0D4D-7FE3-DFB8CCEC5BB5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84" creationId="{3AA3D291-9916-EB2B-DE7F-13B02276B2B4}"/>
          </ac:picMkLst>
        </pc:picChg>
        <pc:picChg chg="add del mod">
          <ac:chgData name="Barry, Tegan" userId="f37a767e-02a2-4567-919d-c1fc1dc8def3" providerId="ADAL" clId="{E3E971B5-C415-B14C-8AF2-C78B44052F66}" dt="2024-01-21T23:41:15.523" v="1014" actId="478"/>
          <ac:picMkLst>
            <pc:docMk/>
            <pc:sldMk cId="605071452" sldId="266"/>
            <ac:picMk id="85" creationId="{33A8D981-57CD-B23E-7DEA-797592CA029D}"/>
          </ac:picMkLst>
        </pc:picChg>
        <pc:picChg chg="add del mod">
          <ac:chgData name="Barry, Tegan" userId="f37a767e-02a2-4567-919d-c1fc1dc8def3" providerId="ADAL" clId="{E3E971B5-C415-B14C-8AF2-C78B44052F66}" dt="2024-01-21T23:41:12.085" v="1013" actId="478"/>
          <ac:picMkLst>
            <pc:docMk/>
            <pc:sldMk cId="605071452" sldId="266"/>
            <ac:picMk id="86" creationId="{61EEB0B5-2944-5C1F-BEBC-6A3B70DE2E03}"/>
          </ac:picMkLst>
        </pc:picChg>
        <pc:picChg chg="add del mod">
          <ac:chgData name="Barry, Tegan" userId="f37a767e-02a2-4567-919d-c1fc1dc8def3" providerId="ADAL" clId="{E3E971B5-C415-B14C-8AF2-C78B44052F66}" dt="2024-01-21T23:41:09.723" v="1008" actId="478"/>
          <ac:picMkLst>
            <pc:docMk/>
            <pc:sldMk cId="605071452" sldId="266"/>
            <ac:picMk id="87" creationId="{77E108D1-B8BA-1AE1-AB82-16320264BFDE}"/>
          </ac:picMkLst>
        </pc:picChg>
        <pc:picChg chg="add del mod">
          <ac:chgData name="Barry, Tegan" userId="f37a767e-02a2-4567-919d-c1fc1dc8def3" providerId="ADAL" clId="{E3E971B5-C415-B14C-8AF2-C78B44052F66}" dt="2024-01-21T23:41:10.473" v="1009" actId="478"/>
          <ac:picMkLst>
            <pc:docMk/>
            <pc:sldMk cId="605071452" sldId="266"/>
            <ac:picMk id="88" creationId="{F9E947E2-7994-9E32-B39F-6A426C465A6A}"/>
          </ac:picMkLst>
        </pc:picChg>
        <pc:picChg chg="add del mod">
          <ac:chgData name="Barry, Tegan" userId="f37a767e-02a2-4567-919d-c1fc1dc8def3" providerId="ADAL" clId="{E3E971B5-C415-B14C-8AF2-C78B44052F66}" dt="2024-01-21T23:41:10.847" v="1010" actId="478"/>
          <ac:picMkLst>
            <pc:docMk/>
            <pc:sldMk cId="605071452" sldId="266"/>
            <ac:picMk id="89" creationId="{7171B0AC-B1B6-E032-0043-DB7B72D0F923}"/>
          </ac:picMkLst>
        </pc:picChg>
        <pc:picChg chg="add del mod">
          <ac:chgData name="Barry, Tegan" userId="f37a767e-02a2-4567-919d-c1fc1dc8def3" providerId="ADAL" clId="{E3E971B5-C415-B14C-8AF2-C78B44052F66}" dt="2024-01-21T23:41:11.573" v="1011" actId="478"/>
          <ac:picMkLst>
            <pc:docMk/>
            <pc:sldMk cId="605071452" sldId="266"/>
            <ac:picMk id="90" creationId="{5636FD1E-5290-11D1-0089-8B9A22A8F28E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91" creationId="{607C255E-E256-139E-7F7A-C87265F245E3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92" creationId="{099C3E62-3773-252B-61E8-F48BF8AF4DC1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93" creationId="{ECB81F4E-CEEE-E36C-10E1-45EC94A0A4F9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94" creationId="{5A039077-CEBF-3483-8B34-0B752F0E4804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95" creationId="{FC5016F0-17B5-E8E9-EC4C-0580ACC3C923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96" creationId="{70908547-0E8A-0CC7-8368-E16F24708416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97" creationId="{E4208388-D28D-FBDA-1BC5-037694B4EC13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98" creationId="{93B090CB-251A-B571-ED55-419BE0F7FCDD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99" creationId="{3784044B-3C72-8E90-DAC0-798ACDE10761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00" creationId="{5B718475-1959-01E3-6720-EB4A499F0EE6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01" creationId="{EE78EFE1-C5EB-F472-24AA-56C2E47CBD23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02" creationId="{079CCA2A-B059-6099-052A-3E7602ED61A5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03" creationId="{C6431620-5CDE-3672-7283-746C21246CC1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04" creationId="{010AD83C-E4EB-D167-133C-54651B61A291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05" creationId="{19694944-F99F-D2AD-4CA1-3686207E70C5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06" creationId="{A199F6AD-312B-33BE-DCFF-239FE96A5D38}"/>
          </ac:picMkLst>
        </pc:picChg>
        <pc:picChg chg="add del mod">
          <ac:chgData name="Barry, Tegan" userId="f37a767e-02a2-4567-919d-c1fc1dc8def3" providerId="ADAL" clId="{E3E971B5-C415-B14C-8AF2-C78B44052F66}" dt="2024-01-21T23:43:23.307" v="1059" actId="478"/>
          <ac:picMkLst>
            <pc:docMk/>
            <pc:sldMk cId="605071452" sldId="266"/>
            <ac:picMk id="107" creationId="{E64159D4-BD6A-A04A-D63D-E399A30E7CA9}"/>
          </ac:picMkLst>
        </pc:picChg>
        <pc:picChg chg="add del mod">
          <ac:chgData name="Barry, Tegan" userId="f37a767e-02a2-4567-919d-c1fc1dc8def3" providerId="ADAL" clId="{E3E971B5-C415-B14C-8AF2-C78B44052F66}" dt="2024-01-21T23:43:22.970" v="1058" actId="478"/>
          <ac:picMkLst>
            <pc:docMk/>
            <pc:sldMk cId="605071452" sldId="266"/>
            <ac:picMk id="108" creationId="{BE829489-2F49-5DA5-62E7-2DD978C69B1C}"/>
          </ac:picMkLst>
        </pc:picChg>
        <pc:picChg chg="add del mod">
          <ac:chgData name="Barry, Tegan" userId="f37a767e-02a2-4567-919d-c1fc1dc8def3" providerId="ADAL" clId="{E3E971B5-C415-B14C-8AF2-C78B44052F66}" dt="2024-01-21T23:43:22.602" v="1057" actId="478"/>
          <ac:picMkLst>
            <pc:docMk/>
            <pc:sldMk cId="605071452" sldId="266"/>
            <ac:picMk id="109" creationId="{74910AC4-0C75-5644-4F59-8AD031A7A830}"/>
          </ac:picMkLst>
        </pc:picChg>
        <pc:picChg chg="add del mod">
          <ac:chgData name="Barry, Tegan" userId="f37a767e-02a2-4567-919d-c1fc1dc8def3" providerId="ADAL" clId="{E3E971B5-C415-B14C-8AF2-C78B44052F66}" dt="2024-01-21T23:43:22.249" v="1056" actId="478"/>
          <ac:picMkLst>
            <pc:docMk/>
            <pc:sldMk cId="605071452" sldId="266"/>
            <ac:picMk id="110" creationId="{8A8F1EC9-5818-87B2-C686-0176247588DD}"/>
          </ac:picMkLst>
        </pc:picChg>
        <pc:picChg chg="add del mod">
          <ac:chgData name="Barry, Tegan" userId="f37a767e-02a2-4567-919d-c1fc1dc8def3" providerId="ADAL" clId="{E3E971B5-C415-B14C-8AF2-C78B44052F66}" dt="2024-01-21T23:43:21.459" v="1054" actId="478"/>
          <ac:picMkLst>
            <pc:docMk/>
            <pc:sldMk cId="605071452" sldId="266"/>
            <ac:picMk id="111" creationId="{8B1627A9-640F-D79F-052D-CFF43276A754}"/>
          </ac:picMkLst>
        </pc:picChg>
        <pc:picChg chg="add del mod">
          <ac:chgData name="Barry, Tegan" userId="f37a767e-02a2-4567-919d-c1fc1dc8def3" providerId="ADAL" clId="{E3E971B5-C415-B14C-8AF2-C78B44052F66}" dt="2024-01-21T23:43:21.847" v="1055" actId="478"/>
          <ac:picMkLst>
            <pc:docMk/>
            <pc:sldMk cId="605071452" sldId="266"/>
            <ac:picMk id="112" creationId="{2198E6D5-525A-0F03-7DFD-9335946A031F}"/>
          </ac:picMkLst>
        </pc:picChg>
        <pc:picChg chg="add del mod">
          <ac:chgData name="Barry, Tegan" userId="f37a767e-02a2-4567-919d-c1fc1dc8def3" providerId="ADAL" clId="{E3E971B5-C415-B14C-8AF2-C78B44052F66}" dt="2024-01-21T23:43:20.799" v="1053" actId="478"/>
          <ac:picMkLst>
            <pc:docMk/>
            <pc:sldMk cId="605071452" sldId="266"/>
            <ac:picMk id="113" creationId="{8802155C-9F61-F9D5-2A66-985FC05782FD}"/>
          </ac:picMkLst>
        </pc:picChg>
        <pc:picChg chg="add del mod">
          <ac:chgData name="Barry, Tegan" userId="f37a767e-02a2-4567-919d-c1fc1dc8def3" providerId="ADAL" clId="{E3E971B5-C415-B14C-8AF2-C78B44052F66}" dt="2024-01-21T23:43:12.597" v="1050" actId="21"/>
          <ac:picMkLst>
            <pc:docMk/>
            <pc:sldMk cId="605071452" sldId="266"/>
            <ac:picMk id="114" creationId="{FCA758C3-7EB5-35BD-D624-098B5DCA2CE7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15" creationId="{65B21BA4-9D1B-556D-A4A8-399050C5E74F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16" creationId="{AF5BD54B-63C0-55CE-39EA-28044F7B7D56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17" creationId="{9C622DBB-5C30-9D31-DA76-1EC9E3F9B95A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18" creationId="{30C7133D-B36E-1C55-896D-36C32A45B87D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19" creationId="{AF975B72-A5AD-276C-283E-CD2D05E640CC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20" creationId="{1E6C3D3D-42DD-E131-1EF9-D51C7FA9E42D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21" creationId="{2D02F9B8-A33A-1C25-0BF3-9CC0C08239B1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22" creationId="{2831AFAC-A0CD-886E-34EA-34EEF73B60B4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23" creationId="{804876AB-B3D7-497A-186E-EE039DCDAD27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24" creationId="{E65B09F6-B4EB-4FF4-061F-78EDADBDFB58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25" creationId="{09F5740D-0D8D-8334-7AE4-2F4016CB3669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26" creationId="{6DBDA4D7-023F-95FA-BEB8-350C9D52127A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27" creationId="{9FA11F72-33FE-515B-9D93-87013DF20CB4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28" creationId="{CBF4FC70-0115-5AC9-D9FF-C5845F562547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29" creationId="{42CF49FE-16A8-4777-6C24-B1E0A807EB1C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30" creationId="{D44F48B2-DE49-09B2-C759-5A447A869DED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31" creationId="{45FAFDC4-5FF6-71AE-F10B-370FFE09AAAB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32" creationId="{A1F2824B-45E4-1B4D-BFB5-FEDCB2F90E89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33" creationId="{D06C7E6C-58D9-0C15-CD13-22223ABDE12B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34" creationId="{BB8B4EFD-788F-47AC-F38F-372D449F64F9}"/>
          </ac:picMkLst>
        </pc:picChg>
        <pc:picChg chg="add mod">
          <ac:chgData name="Barry, Tegan" userId="f37a767e-02a2-4567-919d-c1fc1dc8def3" providerId="ADAL" clId="{E3E971B5-C415-B14C-8AF2-C78B44052F66}" dt="2024-01-21T23:51:50.042" v="1188" actId="208"/>
          <ac:picMkLst>
            <pc:docMk/>
            <pc:sldMk cId="605071452" sldId="266"/>
            <ac:picMk id="135" creationId="{25DC5A8E-7A4B-B19C-952F-B530473C88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5EE72-F826-A740-8D2E-7737B24AB0FE}" type="datetimeFigureOut">
              <a:rPr lang="en-US" smtClean="0"/>
              <a:t>1/21/24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B169-62FE-A64F-84E3-AB614197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4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FB169-62FE-A64F-84E3-AB614197E5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4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FB169-62FE-A64F-84E3-AB614197E5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5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FB169-62FE-A64F-84E3-AB614197E5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8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FB169-62FE-A64F-84E3-AB614197E5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52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FB169-62FE-A64F-84E3-AB614197E5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18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FB169-62FE-A64F-84E3-AB614197E5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84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FB169-62FE-A64F-84E3-AB614197E5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8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FB169-62FE-A64F-84E3-AB614197E5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6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FB169-62FE-A64F-84E3-AB614197E5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1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FB169-62FE-A64F-84E3-AB614197E5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1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FFA0-2BE8-8145-89B8-9C98E8366665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AB99-CCF3-1F48-9546-F0B21D1E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0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FFA0-2BE8-8145-89B8-9C98E8366665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AB99-CCF3-1F48-9546-F0B21D1E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2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FFA0-2BE8-8145-89B8-9C98E8366665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AB99-CCF3-1F48-9546-F0B21D1E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7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FFA0-2BE8-8145-89B8-9C98E8366665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AB99-CCF3-1F48-9546-F0B21D1E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4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FFA0-2BE8-8145-89B8-9C98E8366665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AB99-CCF3-1F48-9546-F0B21D1E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4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FFA0-2BE8-8145-89B8-9C98E8366665}" type="datetimeFigureOut">
              <a:rPr lang="en-US" smtClean="0"/>
              <a:t>1/21/24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AB99-CCF3-1F48-9546-F0B21D1E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1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FFA0-2BE8-8145-89B8-9C98E8366665}" type="datetimeFigureOut">
              <a:rPr lang="en-US" smtClean="0"/>
              <a:t>1/21/24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AB99-CCF3-1F48-9546-F0B21D1E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9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FFA0-2BE8-8145-89B8-9C98E8366665}" type="datetimeFigureOut">
              <a:rPr lang="en-US" smtClean="0"/>
              <a:t>1/21/24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AB99-CCF3-1F48-9546-F0B21D1E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9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FFA0-2BE8-8145-89B8-9C98E8366665}" type="datetimeFigureOut">
              <a:rPr lang="en-US" smtClean="0"/>
              <a:t>1/21/24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AB99-CCF3-1F48-9546-F0B21D1E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FFA0-2BE8-8145-89B8-9C98E8366665}" type="datetimeFigureOut">
              <a:rPr lang="en-US" smtClean="0"/>
              <a:t>1/21/24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AB99-CCF3-1F48-9546-F0B21D1E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2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FFA0-2BE8-8145-89B8-9C98E8366665}" type="datetimeFigureOut">
              <a:rPr lang="en-US" smtClean="0"/>
              <a:t>1/21/24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AB99-CCF3-1F48-9546-F0B21D1E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3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6FFA0-2BE8-8145-89B8-9C98E8366665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AB99-CCF3-1F48-9546-F0B21D1E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7.png"/><Relationship Id="rId18" Type="http://schemas.openxmlformats.org/officeDocument/2006/relationships/image" Target="../media/image29.png"/><Relationship Id="rId26" Type="http://schemas.openxmlformats.org/officeDocument/2006/relationships/image" Target="../media/image23.png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7" Type="http://schemas.openxmlformats.org/officeDocument/2006/relationships/image" Target="../media/image16.png"/><Relationship Id="rId12" Type="http://schemas.openxmlformats.org/officeDocument/2006/relationships/image" Target="../media/image15.png"/><Relationship Id="rId17" Type="http://schemas.openxmlformats.org/officeDocument/2006/relationships/image" Target="../media/image10.png"/><Relationship Id="rId25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20" Type="http://schemas.openxmlformats.org/officeDocument/2006/relationships/image" Target="../media/image12.png"/><Relationship Id="rId29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24" Type="http://schemas.openxmlformats.org/officeDocument/2006/relationships/image" Target="../media/image30.png"/><Relationship Id="rId5" Type="http://schemas.openxmlformats.org/officeDocument/2006/relationships/image" Target="../media/image13.png"/><Relationship Id="rId15" Type="http://schemas.openxmlformats.org/officeDocument/2006/relationships/image" Target="../media/image25.png"/><Relationship Id="rId23" Type="http://schemas.openxmlformats.org/officeDocument/2006/relationships/image" Target="../media/image28.png"/><Relationship Id="rId28" Type="http://schemas.openxmlformats.org/officeDocument/2006/relationships/image" Target="../media/image6.jpeg"/><Relationship Id="rId10" Type="http://schemas.openxmlformats.org/officeDocument/2006/relationships/image" Target="../media/image19.png"/><Relationship Id="rId19" Type="http://schemas.openxmlformats.org/officeDocument/2006/relationships/image" Target="../media/image26.png"/><Relationship Id="rId31" Type="http://schemas.openxmlformats.org/officeDocument/2006/relationships/image" Target="../media/image2.jpe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14.png"/><Relationship Id="rId27" Type="http://schemas.openxmlformats.org/officeDocument/2006/relationships/image" Target="../media/image9.jpeg"/><Relationship Id="rId30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5.png"/><Relationship Id="rId18" Type="http://schemas.openxmlformats.org/officeDocument/2006/relationships/image" Target="../media/image10.png"/><Relationship Id="rId26" Type="http://schemas.openxmlformats.org/officeDocument/2006/relationships/image" Target="../media/image4.png"/><Relationship Id="rId3" Type="http://schemas.openxmlformats.org/officeDocument/2006/relationships/image" Target="../media/image1.png"/><Relationship Id="rId21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png"/><Relationship Id="rId20" Type="http://schemas.openxmlformats.org/officeDocument/2006/relationships/image" Target="../media/image26.png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24" Type="http://schemas.openxmlformats.org/officeDocument/2006/relationships/image" Target="../media/image28.png"/><Relationship Id="rId32" Type="http://schemas.openxmlformats.org/officeDocument/2006/relationships/image" Target="../media/image2.jpeg"/><Relationship Id="rId5" Type="http://schemas.openxmlformats.org/officeDocument/2006/relationships/image" Target="../media/image7.png"/><Relationship Id="rId15" Type="http://schemas.openxmlformats.org/officeDocument/2006/relationships/image" Target="../media/image22.png"/><Relationship Id="rId23" Type="http://schemas.openxmlformats.org/officeDocument/2006/relationships/image" Target="../media/image14.png"/><Relationship Id="rId28" Type="http://schemas.openxmlformats.org/officeDocument/2006/relationships/image" Target="../media/image9.jpeg"/><Relationship Id="rId10" Type="http://schemas.openxmlformats.org/officeDocument/2006/relationships/image" Target="../media/image18.png"/><Relationship Id="rId19" Type="http://schemas.openxmlformats.org/officeDocument/2006/relationships/image" Target="../media/image29.png"/><Relationship Id="rId31" Type="http://schemas.openxmlformats.org/officeDocument/2006/relationships/image" Target="../media/image5.jpeg"/><Relationship Id="rId4" Type="http://schemas.openxmlformats.org/officeDocument/2006/relationships/image" Target="../media/image11.png"/><Relationship Id="rId9" Type="http://schemas.openxmlformats.org/officeDocument/2006/relationships/image" Target="../media/image21.png"/><Relationship Id="rId14" Type="http://schemas.openxmlformats.org/officeDocument/2006/relationships/image" Target="../media/image17.png"/><Relationship Id="rId22" Type="http://schemas.openxmlformats.org/officeDocument/2006/relationships/image" Target="../media/image20.png"/><Relationship Id="rId27" Type="http://schemas.openxmlformats.org/officeDocument/2006/relationships/image" Target="../media/image23.png"/><Relationship Id="rId30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6C417EA8-6340-EB7C-BFCC-B1CE11828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5" y="264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F866CD7A-E2B8-F383-FFD8-8E950941D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5" y="264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D6C29465-D7EF-0357-8319-CC1DCB7A3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65" y="264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1177A604-CDB9-99C2-6DCD-9061995F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55" y="264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7AA9225A-ADF3-9780-1DC7-CB3B23113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45" y="264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131700FC-E6B0-CC0F-755B-24BD6C674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35" y="264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00A8F2F5-440A-1864-643F-DE8EE8E3A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25" y="264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5896436A-7E11-0E2B-CDD8-2FB1E8210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15" y="264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B497F89E-9A89-8CDE-E3F2-6BD9AE2FE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5" y="966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9D879D00-65F6-4259-5FBC-F91E131D1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5" y="966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15EFE892-A615-14B4-B477-E5A0CD8FB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65" y="966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CC44489D-5A37-B83E-B17E-99788F45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55" y="966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6E398D7A-1DCA-856E-742B-2706576C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45" y="966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CA809CE4-FAA3-8A66-263C-2AD437510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35" y="966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CB548668-13B2-EDF7-4600-9F291C1DB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25" y="966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2A0FABCF-B471-022B-9AE4-93BFD7E5D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15" y="966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71498A00-9ED0-AF3F-4D33-34C602F95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5" y="1668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9A255CF8-7851-B505-7A0C-3A9568A67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5" y="1668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5D1DC13A-BD84-8ACA-C0E0-29497F37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65" y="1668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439BDACF-4D83-256E-B5DC-D057A68BD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55" y="1668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57308219-087B-6275-DC46-04DD7520B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45" y="1668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8D0A232E-B36A-7796-353B-86F3AB86D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35" y="1668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D76BF939-2306-EE62-E799-650FCCDC2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25" y="1668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89E083EB-BFE8-BF68-419E-D4F6C8774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15" y="1668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9B700287-CEE8-2872-10CE-35DBC918F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5" y="2370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F560BE0C-084C-9AF4-C0D9-11265265D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5" y="2370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308ECB7F-EBD7-6976-C6D0-9B6AAA96E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65" y="2370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A258168E-057F-1A82-C6C9-02405F4A8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55" y="2370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751CB417-7291-7BE3-AB52-A5FC5BCAA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45" y="2370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D679A49A-F2F0-7695-58E6-5759C8D3C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35" y="2370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1669E26C-6AB1-145B-B8B7-02D52DFC1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25" y="2370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B1ADF65C-91E7-3664-51C1-6F42A62B5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15" y="237025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67CBA477-EB5A-B756-E6BD-45BAAC409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5" y="3092723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4B48432D-4D27-05A9-FB9C-5B53D2C35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5" y="3092723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2BA29ED0-2703-FF4F-A439-E2B5ADFE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65" y="3092723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5697902A-BA51-B1FE-F7FB-5B56D734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55" y="3092723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4CA0826A-E5B3-A660-FD2D-0E80BD8B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45" y="3092723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70BB1D26-6EB7-8D4D-A92A-05ACB422B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35" y="3092723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86B15E06-57AB-EA06-54A2-B2ED4C336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25" y="3092723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519AF3A1-666D-87E2-0A7A-28F6A87AF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15" y="3092723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FEA5F75D-A7FE-5479-B59C-5F35B2ACC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5" y="381518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28B9B0AC-3892-158D-4D3F-925617230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5" y="381518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66576807-11FC-1ADD-441D-E86864DEA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65" y="381518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6D06AEF1-99E0-16C3-246F-0FA700835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55" y="381518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E08FA536-078F-BA1F-C329-D8BE6D2FD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45" y="381518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45A92963-4E05-1536-A814-D21348D3D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35" y="381518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F56B0732-8EC1-702A-98C5-132A1859C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25" y="381518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333517EB-70B1-CF1D-F6E2-ECAE499FD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15" y="381518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ACE79D33-2222-B310-5200-DA701F08B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5" y="453765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4D29C2D7-90FE-45B7-EE3C-7F3BB54D4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5" y="453765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59C8FBA3-B340-6775-DA45-78A9B279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65" y="453765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9E817FC7-980D-DA1D-40EA-816D3C226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55" y="453765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90E4B245-E367-3A12-FBB3-2353DE0A5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45" y="453765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0E4378F1-A2F8-6D6A-35B3-CACD7369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35" y="453765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F31BDCFB-61AC-4723-1921-1DE4B4F69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25" y="453765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D2AD353B-4EBB-5B2B-5A83-CA70C1587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15" y="453765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18259A98-855C-B4C6-2BC5-F852F1AB9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5" y="5260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B6FF2B41-96FE-13FC-4598-7CC82050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5" y="5260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4A5D0F9D-9C8C-2FD4-94F8-09235FDE8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65" y="5260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C154C80D-C35E-C663-7258-BFBBCB42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55" y="5260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34935B17-3C12-F85D-CDEE-98BC829B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45" y="5260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89DE8B39-88E4-8228-1844-11B9F35E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35" y="5260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BBB22DB4-D0C1-23CF-BED2-D486B710E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25" y="5260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A49ABE5C-9E28-4C4B-2FE7-A7B69114D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15" y="5260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8E36F34D-45FF-F1F8-2B92-4D6CF4E22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5" y="5962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770A194F-55EC-FF2A-B712-E8CABE6FC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5" y="5962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EEF4BB64-AAA6-6F0F-3ECB-D618C8FF1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65" y="5962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E83FC3E2-EB37-45B4-C120-3B97460D3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55" y="5962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A3BE28BD-1463-00E4-A06C-5D55C57CB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45" y="5962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EFA22592-B8DE-4E6A-00DB-EE7118CD1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35" y="5962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D1116FB2-7272-9747-856D-74B66DC9F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25" y="5962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FCD260CC-2469-A6F6-A7C4-D0342CA2C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15" y="5962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F58F653E-E4B4-6082-AC62-D64E59503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5" y="6664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38205BA6-5187-3429-7031-3B826ABD0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5" y="6664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39A3DCF1-E1AC-3C50-1EFC-F65F164A5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65" y="6664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4C33BBED-85DE-D532-E28D-FF889BB27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55" y="6664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27E806FD-B4BF-94C1-F609-B14ABDC14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45" y="6664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3959F642-112E-AF1B-4B0F-187F94578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35" y="6664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3F9899B6-36D8-58C4-13FF-A1D8395A2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25" y="6664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3A7E512B-BE86-BDBA-6ECD-AAEA70FF8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15" y="6664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A187E1CA-8BF3-C383-AF22-E811AB3C8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5" y="736611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5" descr="Flamingo emoji. © Unicorde Consortium">
            <a:extLst>
              <a:ext uri="{FF2B5EF4-FFF2-40B4-BE49-F238E27FC236}">
                <a16:creationId xmlns:a16="http://schemas.microsoft.com/office/drawing/2014/main" id="{DFA8EA66-7F19-EE6E-A5FC-751C66139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t="19080" r="35011" b="19376"/>
          <a:stretch>
            <a:fillRect/>
          </a:stretch>
        </p:blipFill>
        <p:spPr bwMode="auto">
          <a:xfrm>
            <a:off x="1278443" y="7375947"/>
            <a:ext cx="5564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5" descr="Flamingo emoji. © Unicorde Consortium">
            <a:extLst>
              <a:ext uri="{FF2B5EF4-FFF2-40B4-BE49-F238E27FC236}">
                <a16:creationId xmlns:a16="http://schemas.microsoft.com/office/drawing/2014/main" id="{D2B44966-095A-2D87-D0AA-4A98199E0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t="19080" r="35011" b="19376"/>
          <a:stretch>
            <a:fillRect/>
          </a:stretch>
        </p:blipFill>
        <p:spPr bwMode="auto">
          <a:xfrm>
            <a:off x="1853933" y="7375947"/>
            <a:ext cx="5564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7" descr="https://s3.amazonaws.com/pix.iemoji.com/images/emoji/apple/ios-12/256/lizard.png">
            <a:extLst>
              <a:ext uri="{FF2B5EF4-FFF2-40B4-BE49-F238E27FC236}">
                <a16:creationId xmlns:a16="http://schemas.microsoft.com/office/drawing/2014/main" id="{922F0C0A-2C94-54FA-2250-CFBDF97C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88" y="737594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7" descr="https://s3.amazonaws.com/pix.iemoji.com/images/emoji/apple/ios-12/256/lizard.png">
            <a:extLst>
              <a:ext uri="{FF2B5EF4-FFF2-40B4-BE49-F238E27FC236}">
                <a16:creationId xmlns:a16="http://schemas.microsoft.com/office/drawing/2014/main" id="{6D7CA78C-F14E-E3EA-AA5D-2FD994A7C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88" y="737863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1" descr="https://s3.amazonaws.com/pix.iemoji.com/images/emoji/apple/ios-12/256/peacock.png">
            <a:extLst>
              <a:ext uri="{FF2B5EF4-FFF2-40B4-BE49-F238E27FC236}">
                <a16:creationId xmlns:a16="http://schemas.microsoft.com/office/drawing/2014/main" id="{3A3D72B5-C579-28E4-943C-8D068873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43" y="737594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1" descr="https://s3.amazonaws.com/pix.iemoji.com/images/emoji/apple/ios-12/256/peacock.png">
            <a:extLst>
              <a:ext uri="{FF2B5EF4-FFF2-40B4-BE49-F238E27FC236}">
                <a16:creationId xmlns:a16="http://schemas.microsoft.com/office/drawing/2014/main" id="{0A7CCB95-530C-37BB-577A-56AC5938C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57" y="737594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1" descr="https://s3.amazonaws.com/pix.iemoji.com/images/emoji/apple/ios-12/256/peacock.png">
            <a:extLst>
              <a:ext uri="{FF2B5EF4-FFF2-40B4-BE49-F238E27FC236}">
                <a16:creationId xmlns:a16="http://schemas.microsoft.com/office/drawing/2014/main" id="{00B4C66F-4AEC-F14E-1ECD-1717952F0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671" y="737594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31" descr="https://s3.amazonaws.com/pix.iemoji.com/images/emoji/apple/ios-12/256/peacock.png">
            <a:extLst>
              <a:ext uri="{FF2B5EF4-FFF2-40B4-BE49-F238E27FC236}">
                <a16:creationId xmlns:a16="http://schemas.microsoft.com/office/drawing/2014/main" id="{BA10263F-71EF-7835-7B41-B266A27E0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5" y="808777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2" descr="Sloth emoji. © Unicorde Consortium">
            <a:extLst>
              <a:ext uri="{FF2B5EF4-FFF2-40B4-BE49-F238E27FC236}">
                <a16:creationId xmlns:a16="http://schemas.microsoft.com/office/drawing/2014/main" id="{21E1BBFE-CAEE-62AE-8E0A-FE981C69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3" t="17883" r="29955" b="19968"/>
          <a:stretch>
            <a:fillRect/>
          </a:stretch>
        </p:blipFill>
        <p:spPr bwMode="auto">
          <a:xfrm>
            <a:off x="1273901" y="8097611"/>
            <a:ext cx="693542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2" descr="Sloth emoji. © Unicorde Consortium">
            <a:extLst>
              <a:ext uri="{FF2B5EF4-FFF2-40B4-BE49-F238E27FC236}">
                <a16:creationId xmlns:a16="http://schemas.microsoft.com/office/drawing/2014/main" id="{D08963F6-DB19-028C-DB59-B452A7A64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3" t="17883" r="29955" b="19968"/>
          <a:stretch>
            <a:fillRect/>
          </a:stretch>
        </p:blipFill>
        <p:spPr bwMode="auto">
          <a:xfrm>
            <a:off x="1985159" y="8097611"/>
            <a:ext cx="693542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2" descr="Sloth emoji. © Unicorde Consortium">
            <a:extLst>
              <a:ext uri="{FF2B5EF4-FFF2-40B4-BE49-F238E27FC236}">
                <a16:creationId xmlns:a16="http://schemas.microsoft.com/office/drawing/2014/main" id="{55F0B58B-F123-D967-BB1B-4383B83D3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3" t="17883" r="29955" b="19968"/>
          <a:stretch>
            <a:fillRect/>
          </a:stretch>
        </p:blipFill>
        <p:spPr bwMode="auto">
          <a:xfrm>
            <a:off x="2696417" y="8097611"/>
            <a:ext cx="693542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2" descr="Sloth emoji. © Unicorde Consortium">
            <a:extLst>
              <a:ext uri="{FF2B5EF4-FFF2-40B4-BE49-F238E27FC236}">
                <a16:creationId xmlns:a16="http://schemas.microsoft.com/office/drawing/2014/main" id="{BEEE896F-3BAD-4928-09B2-4BD16D938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3" t="17883" r="29955" b="19968"/>
          <a:stretch>
            <a:fillRect/>
          </a:stretch>
        </p:blipFill>
        <p:spPr bwMode="auto">
          <a:xfrm>
            <a:off x="3414766" y="8097611"/>
            <a:ext cx="693542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8" descr="Orangutan emoji. © Unicorde Consortium">
            <a:extLst>
              <a:ext uri="{FF2B5EF4-FFF2-40B4-BE49-F238E27FC236}">
                <a16:creationId xmlns:a16="http://schemas.microsoft.com/office/drawing/2014/main" id="{10B18666-67B2-6D4F-BCF2-CDC88E5E0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07" r="34824" b="19206"/>
          <a:stretch>
            <a:fillRect/>
          </a:stretch>
        </p:blipFill>
        <p:spPr bwMode="auto">
          <a:xfrm>
            <a:off x="4108308" y="8097611"/>
            <a:ext cx="59495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8" descr="Orangutan emoji. © Unicorde Consortium">
            <a:extLst>
              <a:ext uri="{FF2B5EF4-FFF2-40B4-BE49-F238E27FC236}">
                <a16:creationId xmlns:a16="http://schemas.microsoft.com/office/drawing/2014/main" id="{B5B7B007-791D-B59E-5B0B-840E386AB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07" r="34824" b="19206"/>
          <a:stretch>
            <a:fillRect/>
          </a:stretch>
        </p:blipFill>
        <p:spPr bwMode="auto">
          <a:xfrm>
            <a:off x="4703258" y="8097611"/>
            <a:ext cx="59495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8" descr="Orangutan emoji. © Unicorde Consortium">
            <a:extLst>
              <a:ext uri="{FF2B5EF4-FFF2-40B4-BE49-F238E27FC236}">
                <a16:creationId xmlns:a16="http://schemas.microsoft.com/office/drawing/2014/main" id="{9661A21A-953E-18EE-596E-4022CB6D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07" r="34824" b="19206"/>
          <a:stretch>
            <a:fillRect/>
          </a:stretch>
        </p:blipFill>
        <p:spPr bwMode="auto">
          <a:xfrm>
            <a:off x="5304340" y="8087779"/>
            <a:ext cx="59495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7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529A0214-7F3D-F8EF-A351-D3C772439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8" y="685800"/>
            <a:ext cx="10572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3.amazonaws.com/pix.iemoji.com/images/emoji/apple/ios-12/256/turtle.png">
            <a:extLst>
              <a:ext uri="{FF2B5EF4-FFF2-40B4-BE49-F238E27FC236}">
                <a16:creationId xmlns:a16="http://schemas.microsoft.com/office/drawing/2014/main" id="{1A5AB445-EEB1-9799-3DDF-783A89644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30" y="685800"/>
            <a:ext cx="949325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E521E5C9-4CF9-2500-ECD3-52F508C45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93" y="685800"/>
            <a:ext cx="839787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6" descr="https://s3.amazonaws.com/pix.iemoji.com/images/emoji/apple/ios-12/256/tiger.png">
            <a:extLst>
              <a:ext uri="{FF2B5EF4-FFF2-40B4-BE49-F238E27FC236}">
                <a16:creationId xmlns:a16="http://schemas.microsoft.com/office/drawing/2014/main" id="{D053BF64-4321-CC0C-F471-5CDB64D9F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68" y="685800"/>
            <a:ext cx="1255712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7" descr="https://s3.amazonaws.com/pix.iemoji.com/images/emoji/apple/ios-12/256/lizard.png">
            <a:extLst>
              <a:ext uri="{FF2B5EF4-FFF2-40B4-BE49-F238E27FC236}">
                <a16:creationId xmlns:a16="http://schemas.microsoft.com/office/drawing/2014/main" id="{C21B3824-740F-768C-10A0-0C6477827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30" y="685800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9" descr="https://s3.amazonaws.com/pix.iemoji.com/images/emoji/apple/ios-12/256/snake.png">
            <a:extLst>
              <a:ext uri="{FF2B5EF4-FFF2-40B4-BE49-F238E27FC236}">
                <a16:creationId xmlns:a16="http://schemas.microsoft.com/office/drawing/2014/main" id="{97BE0C3F-3BE6-29ED-C174-845FFB30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" y="1654175"/>
            <a:ext cx="860425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10" descr="https://s3.amazonaws.com/pix.iemoji.com/images/emoji/apple/ios-12/256/snail.png">
            <a:extLst>
              <a:ext uri="{FF2B5EF4-FFF2-40B4-BE49-F238E27FC236}">
                <a16:creationId xmlns:a16="http://schemas.microsoft.com/office/drawing/2014/main" id="{2A9AF8DD-BB1C-23A0-055D-0BD82CBFC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05" y="1541463"/>
            <a:ext cx="852488" cy="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11" descr="https://s3.amazonaws.com/pix.iemoji.com/images/emoji/apple/ios-12/256/rat.png">
            <a:extLst>
              <a:ext uri="{FF2B5EF4-FFF2-40B4-BE49-F238E27FC236}">
                <a16:creationId xmlns:a16="http://schemas.microsoft.com/office/drawing/2014/main" id="{0FBB0AFA-AF48-1F44-C08A-CBAD621F0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55" y="1611313"/>
            <a:ext cx="862013" cy="8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5B3D949C-D713-4A15-D6F1-A8FB70B6F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68" y="1433513"/>
            <a:ext cx="1077912" cy="10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3" descr="https://s3.amazonaws.com/pix.iemoji.com/images/emoji/apple/ios-12/256/kangaroo.png">
            <a:extLst>
              <a:ext uri="{FF2B5EF4-FFF2-40B4-BE49-F238E27FC236}">
                <a16:creationId xmlns:a16="http://schemas.microsoft.com/office/drawing/2014/main" id="{70966CA7-54C0-4D27-6EAC-F53423A1C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43" y="1374775"/>
            <a:ext cx="1187450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38C15AED-0AB5-A7FD-5F44-1DEA33320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" y="2582863"/>
            <a:ext cx="10033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BE97900A-80F1-21A8-22BF-48E62EEF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55" y="25828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CE6482B5-349C-91ED-AB26-54388210B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0" y="2465388"/>
            <a:ext cx="1030288" cy="10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12404708-099C-D824-C2BC-12CD342D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55" y="2624138"/>
            <a:ext cx="804863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F3BEFC5A-88DD-7EB5-88F6-99C0BBB68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80" y="2695575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C4B7882B-FC0C-0C3B-5EE5-065AAE75A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" y="3757613"/>
            <a:ext cx="83185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5964AB3D-6D7A-35EE-E2F8-A3881234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68" y="3592513"/>
            <a:ext cx="9810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33901C0F-9731-15DD-BAEA-7B6280B18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30" y="3505200"/>
            <a:ext cx="1016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B2B90867-E6A9-D781-DABF-3144EDA06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68" y="3665538"/>
            <a:ext cx="803275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16" descr="https://s3.amazonaws.com/pix.iemoji.com/images/emoji/apple/ios-12/256/hippopotamus.png">
            <a:extLst>
              <a:ext uri="{FF2B5EF4-FFF2-40B4-BE49-F238E27FC236}">
                <a16:creationId xmlns:a16="http://schemas.microsoft.com/office/drawing/2014/main" id="{9413CF43-D87D-BC81-7A54-75CD600A3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55" y="3363913"/>
            <a:ext cx="1160463" cy="1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5CB4E71E-F896-C988-5939-C21ECD504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8" y="4705350"/>
            <a:ext cx="955675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77D01F92-9BBC-D57F-CBBA-AA718B27C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30" y="4591050"/>
            <a:ext cx="955675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9" descr="https://s3.amazonaws.com/pix.iemoji.com/images/emoji/apple/ios-12/256/giraffe.png">
            <a:extLst>
              <a:ext uri="{FF2B5EF4-FFF2-40B4-BE49-F238E27FC236}">
                <a16:creationId xmlns:a16="http://schemas.microsoft.com/office/drawing/2014/main" id="{E8800532-1205-EA4D-0FF7-A0EB473D0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68" y="4464050"/>
            <a:ext cx="1119187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31" descr="https://s3.amazonaws.com/pix.iemoji.com/images/emoji/apple/ios-12/256/peacock.png">
            <a:extLst>
              <a:ext uri="{FF2B5EF4-FFF2-40B4-BE49-F238E27FC236}">
                <a16:creationId xmlns:a16="http://schemas.microsoft.com/office/drawing/2014/main" id="{8532A58C-2D5D-44A3-F75E-FFD8E47F8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30" y="4624388"/>
            <a:ext cx="968375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33" descr="https://s3.amazonaws.com/pix.iemoji.com/images/emoji/apple/ios-12/256/cat.png">
            <a:extLst>
              <a:ext uri="{FF2B5EF4-FFF2-40B4-BE49-F238E27FC236}">
                <a16:creationId xmlns:a16="http://schemas.microsoft.com/office/drawing/2014/main" id="{D446827E-E93A-E054-221E-BCC9072D7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80" y="4683125"/>
            <a:ext cx="860425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5" descr="Otter emoji. © Unicorde Consortium">
            <a:extLst>
              <a:ext uri="{FF2B5EF4-FFF2-40B4-BE49-F238E27FC236}">
                <a16:creationId xmlns:a16="http://schemas.microsoft.com/office/drawing/2014/main" id="{629A82EC-18DE-6983-0B2F-12CFBD63D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15" r="26096" b="17410"/>
          <a:stretch>
            <a:fillRect/>
          </a:stretch>
        </p:blipFill>
        <p:spPr bwMode="auto">
          <a:xfrm>
            <a:off x="662305" y="5807075"/>
            <a:ext cx="104775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8" descr="Orangutan emoji. © Unicorde Consortium">
            <a:extLst>
              <a:ext uri="{FF2B5EF4-FFF2-40B4-BE49-F238E27FC236}">
                <a16:creationId xmlns:a16="http://schemas.microsoft.com/office/drawing/2014/main" id="{2956DB8C-48FD-93B3-A76B-6651E0EB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07" r="34824" b="19206"/>
          <a:stretch>
            <a:fillRect/>
          </a:stretch>
        </p:blipFill>
        <p:spPr bwMode="auto">
          <a:xfrm>
            <a:off x="1848168" y="5732463"/>
            <a:ext cx="917575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1" descr="Skunk emoji. © Unicorde Consortium">
            <a:extLst>
              <a:ext uri="{FF2B5EF4-FFF2-40B4-BE49-F238E27FC236}">
                <a16:creationId xmlns:a16="http://schemas.microsoft.com/office/drawing/2014/main" id="{F080BCE8-6EEC-4A67-1F53-8536BCDA2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8" t="19043" r="29369" b="21608"/>
          <a:stretch>
            <a:fillRect/>
          </a:stretch>
        </p:blipFill>
        <p:spPr bwMode="auto">
          <a:xfrm>
            <a:off x="3030855" y="5789613"/>
            <a:ext cx="101600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loth emoji. © Unicorde Consortium">
            <a:extLst>
              <a:ext uri="{FF2B5EF4-FFF2-40B4-BE49-F238E27FC236}">
                <a16:creationId xmlns:a16="http://schemas.microsoft.com/office/drawing/2014/main" id="{23AFE375-5074-9FFC-C58D-7CF8A5E76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3" t="17883" r="29955" b="19968"/>
          <a:stretch>
            <a:fillRect/>
          </a:stretch>
        </p:blipFill>
        <p:spPr bwMode="auto">
          <a:xfrm>
            <a:off x="5651818" y="5818188"/>
            <a:ext cx="911225" cy="9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5" descr="Flamingo emoji. © Unicorde Consortium">
            <a:extLst>
              <a:ext uri="{FF2B5EF4-FFF2-40B4-BE49-F238E27FC236}">
                <a16:creationId xmlns:a16="http://schemas.microsoft.com/office/drawing/2014/main" id="{DDB1D90B-0B8F-82FB-2E88-3CF38058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t="19080" r="35011" b="19376"/>
          <a:stretch>
            <a:fillRect/>
          </a:stretch>
        </p:blipFill>
        <p:spPr bwMode="auto">
          <a:xfrm>
            <a:off x="4389755" y="5702300"/>
            <a:ext cx="84931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1">
            <a:extLst>
              <a:ext uri="{FF2B5EF4-FFF2-40B4-BE49-F238E27FC236}">
                <a16:creationId xmlns:a16="http://schemas.microsoft.com/office/drawing/2014/main" id="{5F9FB0CE-C301-4B1D-8A98-D4378A309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" y="228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52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3.amazonaws.com/pix.iemoji.com/images/emoji/apple/ios-12/256/elephant.png">
            <a:extLst>
              <a:ext uri="{FF2B5EF4-FFF2-40B4-BE49-F238E27FC236}">
                <a16:creationId xmlns:a16="http://schemas.microsoft.com/office/drawing/2014/main" id="{872D14E6-D0AE-43F2-B784-351BC051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32" y="264259"/>
            <a:ext cx="70200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3.amazonaws.com/pix.iemoji.com/images/emoji/apple/ios-12/256/turtle.png">
            <a:extLst>
              <a:ext uri="{FF2B5EF4-FFF2-40B4-BE49-F238E27FC236}">
                <a16:creationId xmlns:a16="http://schemas.microsoft.com/office/drawing/2014/main" id="{87180E8F-A423-5EE7-D275-D59D9178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21" y="264259"/>
            <a:ext cx="70200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7B4BF0B5-7BCB-0112-2C24-50D05CC42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80" y="275803"/>
            <a:ext cx="701999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3.amazonaws.com/pix.iemoji.com/images/emoji/apple/ios-12/256/tiger.png">
            <a:extLst>
              <a:ext uri="{FF2B5EF4-FFF2-40B4-BE49-F238E27FC236}">
                <a16:creationId xmlns:a16="http://schemas.microsoft.com/office/drawing/2014/main" id="{C5EEF23B-8EDA-BA38-EB7F-B446410AC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64" y="275803"/>
            <a:ext cx="701999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s://s3.amazonaws.com/pix.iemoji.com/images/emoji/apple/ios-12/256/lizard.png">
            <a:extLst>
              <a:ext uri="{FF2B5EF4-FFF2-40B4-BE49-F238E27FC236}">
                <a16:creationId xmlns:a16="http://schemas.microsoft.com/office/drawing/2014/main" id="{487B15F6-2FC1-DD40-487A-478E4E42D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85" y="264259"/>
            <a:ext cx="70200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s://s3.amazonaws.com/pix.iemoji.com/images/emoji/apple/ios-12/256/snake.png">
            <a:extLst>
              <a:ext uri="{FF2B5EF4-FFF2-40B4-BE49-F238E27FC236}">
                <a16:creationId xmlns:a16="http://schemas.microsoft.com/office/drawing/2014/main" id="{5190B11C-1FAC-1546-9328-E18A0B7AD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65" y="269016"/>
            <a:ext cx="70200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s3.amazonaws.com/pix.iemoji.com/images/emoji/apple/ios-12/256/snail.png">
            <a:extLst>
              <a:ext uri="{FF2B5EF4-FFF2-40B4-BE49-F238E27FC236}">
                <a16:creationId xmlns:a16="http://schemas.microsoft.com/office/drawing/2014/main" id="{B883E745-E3DE-0801-E98F-6319B0C66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247" y="269016"/>
            <a:ext cx="702001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https://s3.amazonaws.com/pix.iemoji.com/images/emoji/apple/ios-12/256/rat.png">
            <a:extLst>
              <a:ext uri="{FF2B5EF4-FFF2-40B4-BE49-F238E27FC236}">
                <a16:creationId xmlns:a16="http://schemas.microsoft.com/office/drawing/2014/main" id="{D5DDE133-0E18-ADE6-D10A-E36385F2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00" y="1022083"/>
            <a:ext cx="702001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DC950329-E2BD-3DB8-F401-3F06BCEF6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53" y="1020066"/>
            <a:ext cx="70200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s://s3.amazonaws.com/pix.iemoji.com/images/emoji/apple/ios-12/256/kangaroo.png">
            <a:extLst>
              <a:ext uri="{FF2B5EF4-FFF2-40B4-BE49-F238E27FC236}">
                <a16:creationId xmlns:a16="http://schemas.microsoft.com/office/drawing/2014/main" id="{0DE9EA4D-FFF2-CDB3-5A45-958C59166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83" y="1020066"/>
            <a:ext cx="70200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0463FC3B-7704-67D0-094E-165D0549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64" y="1020066"/>
            <a:ext cx="70200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726D2FA0-71D4-C48B-1B8F-434412ACA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13" y="1020066"/>
            <a:ext cx="70200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AC9294FB-3DE7-8ED7-D34C-D8FD27F4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19" y="1020066"/>
            <a:ext cx="702001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B7D8F8B1-9516-28C2-403F-55E09A4BF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65" y="1820166"/>
            <a:ext cx="702001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15E8886D-6182-596E-3595-87E49746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57" y="1023796"/>
            <a:ext cx="70200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CEA160F0-B16E-5DFC-9311-D9EF23D7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67" y="1020066"/>
            <a:ext cx="70200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F5DC1E67-8709-9A05-47E2-ECD083123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0" y="1811251"/>
            <a:ext cx="70200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5EAD1E6B-D74D-998F-AECF-8F2A7DE8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83" y="1811251"/>
            <a:ext cx="70200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9DBB6AA4-A51B-9330-F42B-47C653D77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79" y="1817783"/>
            <a:ext cx="70200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s://s3.amazonaws.com/pix.iemoji.com/images/emoji/apple/ios-12/256/hippopotamus.png">
            <a:extLst>
              <a:ext uri="{FF2B5EF4-FFF2-40B4-BE49-F238E27FC236}">
                <a16:creationId xmlns:a16="http://schemas.microsoft.com/office/drawing/2014/main" id="{2FF824D6-10C5-7FCF-EC27-D31DB6B7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56" y="1811251"/>
            <a:ext cx="702001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7831D595-0CD9-FB17-1B35-4739145BA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876" y="1811251"/>
            <a:ext cx="70200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9868A5C1-AF9D-C548-A66A-0AB8C421E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64" y="1817783"/>
            <a:ext cx="70200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9" descr="https://s3.amazonaws.com/pix.iemoji.com/images/emoji/apple/ios-12/256/giraffe.png">
            <a:extLst>
              <a:ext uri="{FF2B5EF4-FFF2-40B4-BE49-F238E27FC236}">
                <a16:creationId xmlns:a16="http://schemas.microsoft.com/office/drawing/2014/main" id="{7CAAE10A-E569-B842-0111-7364D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41" y="2564458"/>
            <a:ext cx="701999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1" descr="https://s3.amazonaws.com/pix.iemoji.com/images/emoji/apple/ios-12/256/peacock.png">
            <a:extLst>
              <a:ext uri="{FF2B5EF4-FFF2-40B4-BE49-F238E27FC236}">
                <a16:creationId xmlns:a16="http://schemas.microsoft.com/office/drawing/2014/main" id="{374B497A-B2DD-C83A-8FB2-FC5A8FE2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60" y="2564458"/>
            <a:ext cx="70200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3" descr="https://s3.amazonaws.com/pix.iemoji.com/images/emoji/apple/ios-12/256/cat.png">
            <a:extLst>
              <a:ext uri="{FF2B5EF4-FFF2-40B4-BE49-F238E27FC236}">
                <a16:creationId xmlns:a16="http://schemas.microsoft.com/office/drawing/2014/main" id="{DAD63C82-7E10-D3C0-24B1-375DF5963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67" y="1820166"/>
            <a:ext cx="70200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Otter emoji. © Unicorde Consortium">
            <a:extLst>
              <a:ext uri="{FF2B5EF4-FFF2-40B4-BE49-F238E27FC236}">
                <a16:creationId xmlns:a16="http://schemas.microsoft.com/office/drawing/2014/main" id="{3C9D2F2D-94E9-6050-CF1D-38057516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15" r="26096" b="17410"/>
          <a:stretch>
            <a:fillRect/>
          </a:stretch>
        </p:blipFill>
        <p:spPr bwMode="auto">
          <a:xfrm>
            <a:off x="503863" y="232915"/>
            <a:ext cx="729638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Orangutan emoji. © Unicorde Consortium">
            <a:extLst>
              <a:ext uri="{FF2B5EF4-FFF2-40B4-BE49-F238E27FC236}">
                <a16:creationId xmlns:a16="http://schemas.microsoft.com/office/drawing/2014/main" id="{E468F812-6A85-A423-687B-92D5C685C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07" r="34824" b="19206"/>
          <a:stretch>
            <a:fillRect/>
          </a:stretch>
        </p:blipFill>
        <p:spPr bwMode="auto">
          <a:xfrm>
            <a:off x="478210" y="2564458"/>
            <a:ext cx="59495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" descr="Skunk emoji. © Unicorde Consortium">
            <a:extLst>
              <a:ext uri="{FF2B5EF4-FFF2-40B4-BE49-F238E27FC236}">
                <a16:creationId xmlns:a16="http://schemas.microsoft.com/office/drawing/2014/main" id="{EF067660-6B4A-9B85-CAFD-26EE41649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8" t="19043" r="29369" b="21608"/>
          <a:stretch>
            <a:fillRect/>
          </a:stretch>
        </p:blipFill>
        <p:spPr bwMode="auto">
          <a:xfrm>
            <a:off x="1152789" y="2564458"/>
            <a:ext cx="702000" cy="6537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2" descr="Sloth emoji. © Unicorde Consortium">
            <a:extLst>
              <a:ext uri="{FF2B5EF4-FFF2-40B4-BE49-F238E27FC236}">
                <a16:creationId xmlns:a16="http://schemas.microsoft.com/office/drawing/2014/main" id="{09383E17-7409-E218-6DAA-DCC1698E2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3" t="17883" r="29955" b="19968"/>
          <a:stretch>
            <a:fillRect/>
          </a:stretch>
        </p:blipFill>
        <p:spPr bwMode="auto">
          <a:xfrm>
            <a:off x="2513079" y="2564458"/>
            <a:ext cx="693542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5" descr="Flamingo emoji. © Unicorde Consortium">
            <a:extLst>
              <a:ext uri="{FF2B5EF4-FFF2-40B4-BE49-F238E27FC236}">
                <a16:creationId xmlns:a16="http://schemas.microsoft.com/office/drawing/2014/main" id="{F120F70C-BDE9-858C-6C9D-34367B2EF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t="19080" r="35011" b="19376"/>
          <a:stretch>
            <a:fillRect/>
          </a:stretch>
        </p:blipFill>
        <p:spPr bwMode="auto">
          <a:xfrm>
            <a:off x="1900559" y="2564458"/>
            <a:ext cx="556400" cy="70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8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C6BE1066-7BF9-C13B-5B4D-4DB0D12DC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7" y="267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A3BE1104-29FF-CF3B-9BB7-E8317D293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62" y="267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913C961A-8BC5-D79F-A9F9-B0AA6DDC3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77" y="267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530F72EF-A711-DEB6-FC0E-86BAC05C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92" y="267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3929AB05-9906-A018-FD4F-FEC27B8A1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54" y="267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293D5677-C0AD-27F1-BEEF-35C3963AC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07" y="267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DB29CD80-F4A3-6F31-013D-90CF29331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22" y="267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26CAC3F2-6F9D-27CC-0ED7-6FAACD92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37" y="267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FFCBB972-C37E-AAB6-84FD-46EDA29B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7" y="969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F944A1D0-1B9C-A3E3-7534-29D97260F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62" y="969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21243FB7-8C3B-4F78-7C96-814E0C6D9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77" y="969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59E08608-A23D-748B-ACF6-8632EF61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92" y="969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6904BEF4-42EE-455E-3D6A-3D2DE9AC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54" y="969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6AB045AD-A80F-36DB-C809-845609FE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07" y="969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8DFB3870-2A71-9540-80FE-83B2F6472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22" y="969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2B6C0A68-4969-3B2E-40BF-C0BD1479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37" y="969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962079D6-DBDF-AC00-030D-885D53BD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7" y="1671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778B0F4D-EB64-10E8-20DD-46C875A7C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62" y="1671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E46E7B53-39A6-7A95-29E1-D7758CF6A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77" y="1671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83C85F46-2633-300C-EADD-DE278E75A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92" y="1671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61499C19-3EBC-92D7-5C45-D4620E213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54" y="1671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3683CAA4-B1FC-A864-A8A1-6C63294BF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07" y="1671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A3D8DFE5-DC1E-C246-3C66-409267C5B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22" y="1671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14D879B7-3D83-9867-053B-16F9F1411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37" y="1671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7BAD8471-1CFC-36C2-0618-22C0E2D43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7" y="2373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85061E2F-3CDB-AC24-BCD0-5FFD34A97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62" y="2373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060AFE68-0A98-5258-5AD7-38DB3965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77" y="2373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4977AAD9-A4A8-A818-623F-A22A8B8E2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92" y="2373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0A4C9924-827C-4A70-708A-FDD6D6F4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54" y="2373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E9926BD7-3D87-26BD-C154-915129428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07" y="2373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61F08D2F-630D-C56F-C4B1-CA68A6982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22" y="2373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0FEE94F7-C02A-9764-E503-76554E3DB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37" y="2373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4FA972E0-FC56-689D-36B8-89F1EDC71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7" y="3075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43CFEAA7-5A14-12A2-3C90-88F4775C7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62" y="3075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1503A0F4-B387-6124-5485-C8A6681F7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77" y="3075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35E6D347-4C44-E097-8128-85F357D5E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92" y="3075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B921D1E1-3AC4-13A2-C822-D6E9D9A89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54" y="3075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DBE80D4A-1C79-199C-505A-A8464D019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07" y="3075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49205E0A-02BA-D699-B175-812BDC3BF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22" y="3075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89C9A9BC-0DFC-C7E1-5826-6206E736B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37" y="3075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9A9D6573-67FF-DA36-787B-976730599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7" y="3777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AA1D92CC-6DF3-4657-4DB8-A9A590A1D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62" y="3777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58F5E5D9-56F3-03D4-8BAA-65C8A9A8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77" y="3777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6FDD0D54-CF8A-3151-20BA-45ED6341B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92" y="3777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D7F075F1-5298-C2BD-65AF-E70E4D474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54" y="3777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78AD9792-43CA-B573-364A-0CF8F2EA7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07" y="3777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1F9D3D8D-FCBA-7531-79AF-E8C4C0D2C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22" y="3777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F3851834-0FCB-FFDF-B4FF-87AEB82A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37" y="377733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4B08E69B-0631-ED94-D1A8-B8BE0A3D2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7" y="447500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8C63EC51-DA01-CB87-30EE-7CCB6663B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62" y="447500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321D1D35-2E56-9377-F2ED-03D229576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77" y="447500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BDB7A291-579A-440C-00D4-C607F98E3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92" y="447500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D4B77363-7D78-7D77-C5E0-149B7D9D4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54" y="447500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1CA96BF0-7AC6-C995-A67F-45060EBE8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07" y="447500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E7736A10-3268-D48F-60CE-EE269F5C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22" y="447500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473FE4BF-66C6-486B-16D9-70E55307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37" y="447500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88575A64-F701-7AB9-DAC7-577BC096C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7" y="517700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CF08A083-8992-5FA2-7C58-68173B4A4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62" y="517700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56393664-822E-8152-8FF0-C5F0B920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77" y="517700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69AE21BC-3C55-356B-9D4A-2D19AC5F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92" y="517700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99423E0D-2159-62AE-0877-7D2999A13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54" y="517700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7E31A252-1532-524E-5B55-D061227DA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07" y="517700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8AAEF240-3742-5C94-5C09-32F8D6A89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22" y="517700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DC3D1D5F-F5E2-3C8C-7A0D-9CF3F2B49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37" y="5177007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788BDFEA-EFAC-0E65-9741-AC063FA3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0" y="5897952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37D40566-0C9F-17EC-3D3C-E545717D8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55" y="5897952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1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7E2BE799-E8E5-2D89-E760-81F7CF232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70" y="5897952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DF8D65C0-3358-E837-89A5-C0E5138A9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85" y="5897952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 descr="https://s3.amazonaws.com/pix.iemoji.com/images/emoji/apple/ios-12/256/monkey.png">
            <a:extLst>
              <a:ext uri="{FF2B5EF4-FFF2-40B4-BE49-F238E27FC236}">
                <a16:creationId xmlns:a16="http://schemas.microsoft.com/office/drawing/2014/main" id="{CB3BE454-4A33-F792-0A37-90AC8AAF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97952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1" descr="Skunk emoji. © Unicorde Consortium">
            <a:extLst>
              <a:ext uri="{FF2B5EF4-FFF2-40B4-BE49-F238E27FC236}">
                <a16:creationId xmlns:a16="http://schemas.microsoft.com/office/drawing/2014/main" id="{11D1C718-4763-8AA1-EF92-11FBEE180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8" t="19043" r="29369" b="21608"/>
          <a:stretch>
            <a:fillRect/>
          </a:stretch>
        </p:blipFill>
        <p:spPr bwMode="auto">
          <a:xfrm>
            <a:off x="550540" y="6618897"/>
            <a:ext cx="702000" cy="653738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1" descr="Skunk emoji. © Unicorde Consortium">
            <a:extLst>
              <a:ext uri="{FF2B5EF4-FFF2-40B4-BE49-F238E27FC236}">
                <a16:creationId xmlns:a16="http://schemas.microsoft.com/office/drawing/2014/main" id="{BEFBD97C-2B6F-41AF-8E32-87BD74AB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8" t="19043" r="29369" b="21608"/>
          <a:stretch>
            <a:fillRect/>
          </a:stretch>
        </p:blipFill>
        <p:spPr bwMode="auto">
          <a:xfrm>
            <a:off x="1270155" y="6618897"/>
            <a:ext cx="702000" cy="653738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1" descr="Skunk emoji. © Unicorde Consortium">
            <a:extLst>
              <a:ext uri="{FF2B5EF4-FFF2-40B4-BE49-F238E27FC236}">
                <a16:creationId xmlns:a16="http://schemas.microsoft.com/office/drawing/2014/main" id="{C15D79B4-569C-A136-1A83-DFA5FD2A6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8" t="19043" r="29369" b="21608"/>
          <a:stretch>
            <a:fillRect/>
          </a:stretch>
        </p:blipFill>
        <p:spPr bwMode="auto">
          <a:xfrm>
            <a:off x="1998576" y="6618897"/>
            <a:ext cx="702000" cy="653738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1" descr="Skunk emoji. © Unicorde Consortium">
            <a:extLst>
              <a:ext uri="{FF2B5EF4-FFF2-40B4-BE49-F238E27FC236}">
                <a16:creationId xmlns:a16="http://schemas.microsoft.com/office/drawing/2014/main" id="{09E45AE7-7BD8-75CA-B061-18CEB838E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8" t="19043" r="29369" b="21608"/>
          <a:stretch>
            <a:fillRect/>
          </a:stretch>
        </p:blipFill>
        <p:spPr bwMode="auto">
          <a:xfrm>
            <a:off x="2726997" y="6618897"/>
            <a:ext cx="702000" cy="653738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8" descr="Orangutan emoji. © Unicorde Consortium">
            <a:extLst>
              <a:ext uri="{FF2B5EF4-FFF2-40B4-BE49-F238E27FC236}">
                <a16:creationId xmlns:a16="http://schemas.microsoft.com/office/drawing/2014/main" id="{53D08051-667F-A91F-DF60-8DC0BE14B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07" r="34824" b="19206"/>
          <a:stretch>
            <a:fillRect/>
          </a:stretch>
        </p:blipFill>
        <p:spPr bwMode="auto">
          <a:xfrm>
            <a:off x="4148615" y="5897952"/>
            <a:ext cx="59495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8" descr="Orangutan emoji. © Unicorde Consortium">
            <a:extLst>
              <a:ext uri="{FF2B5EF4-FFF2-40B4-BE49-F238E27FC236}">
                <a16:creationId xmlns:a16="http://schemas.microsoft.com/office/drawing/2014/main" id="{8E39DD96-38B9-87DA-79E1-83CDB33BB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07" r="34824" b="19206"/>
          <a:stretch>
            <a:fillRect/>
          </a:stretch>
        </p:blipFill>
        <p:spPr bwMode="auto">
          <a:xfrm>
            <a:off x="4743565" y="5897952"/>
            <a:ext cx="59495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8" descr="Orangutan emoji. © Unicorde Consortium">
            <a:extLst>
              <a:ext uri="{FF2B5EF4-FFF2-40B4-BE49-F238E27FC236}">
                <a16:creationId xmlns:a16="http://schemas.microsoft.com/office/drawing/2014/main" id="{2D730925-B9A4-C3A8-66FD-184CA97B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07" r="34824" b="19206"/>
          <a:stretch>
            <a:fillRect/>
          </a:stretch>
        </p:blipFill>
        <p:spPr bwMode="auto">
          <a:xfrm>
            <a:off x="5352703" y="5897952"/>
            <a:ext cx="59495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8" descr="Orangutan emoji. © Unicorde Consortium">
            <a:extLst>
              <a:ext uri="{FF2B5EF4-FFF2-40B4-BE49-F238E27FC236}">
                <a16:creationId xmlns:a16="http://schemas.microsoft.com/office/drawing/2014/main" id="{8F3291D6-4DB1-37CC-5345-4BE42F07E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07" r="34824" b="19206"/>
          <a:stretch>
            <a:fillRect/>
          </a:stretch>
        </p:blipFill>
        <p:spPr bwMode="auto">
          <a:xfrm>
            <a:off x="3437807" y="6618897"/>
            <a:ext cx="59495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8" descr="Orangutan emoji. © Unicorde Consortium">
            <a:extLst>
              <a:ext uri="{FF2B5EF4-FFF2-40B4-BE49-F238E27FC236}">
                <a16:creationId xmlns:a16="http://schemas.microsoft.com/office/drawing/2014/main" id="{5E6E3D04-C474-A71D-695E-1EA87A06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07" r="34824" b="19206"/>
          <a:stretch>
            <a:fillRect/>
          </a:stretch>
        </p:blipFill>
        <p:spPr bwMode="auto">
          <a:xfrm>
            <a:off x="4041567" y="6618897"/>
            <a:ext cx="59495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5" descr="Otter emoji. © Unicorde Consortium">
            <a:extLst>
              <a:ext uri="{FF2B5EF4-FFF2-40B4-BE49-F238E27FC236}">
                <a16:creationId xmlns:a16="http://schemas.microsoft.com/office/drawing/2014/main" id="{72FFD568-993B-A10B-F2CB-C2FCFCB2A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15" r="26096" b="17410"/>
          <a:stretch>
            <a:fillRect/>
          </a:stretch>
        </p:blipFill>
        <p:spPr bwMode="auto">
          <a:xfrm>
            <a:off x="4650309" y="6610852"/>
            <a:ext cx="729638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5" descr="Otter emoji. © Unicorde Consortium">
            <a:extLst>
              <a:ext uri="{FF2B5EF4-FFF2-40B4-BE49-F238E27FC236}">
                <a16:creationId xmlns:a16="http://schemas.microsoft.com/office/drawing/2014/main" id="{DC692805-A363-DA92-CFD8-47212223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15" r="26096" b="17410"/>
          <a:stretch>
            <a:fillRect/>
          </a:stretch>
        </p:blipFill>
        <p:spPr bwMode="auto">
          <a:xfrm>
            <a:off x="5377513" y="6610852"/>
            <a:ext cx="729638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 descr="Otter emoji. © Unicorde Consortium">
            <a:extLst>
              <a:ext uri="{FF2B5EF4-FFF2-40B4-BE49-F238E27FC236}">
                <a16:creationId xmlns:a16="http://schemas.microsoft.com/office/drawing/2014/main" id="{D12BA962-5938-180E-F1FB-AB51D8A87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15" r="26096" b="17410"/>
          <a:stretch>
            <a:fillRect/>
          </a:stretch>
        </p:blipFill>
        <p:spPr bwMode="auto">
          <a:xfrm>
            <a:off x="550540" y="7347298"/>
            <a:ext cx="729638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5" descr="Otter emoji. © Unicorde Consortium">
            <a:extLst>
              <a:ext uri="{FF2B5EF4-FFF2-40B4-BE49-F238E27FC236}">
                <a16:creationId xmlns:a16="http://schemas.microsoft.com/office/drawing/2014/main" id="{333DBF74-235C-8604-D865-BBD828F87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15" r="26096" b="17410"/>
          <a:stretch>
            <a:fillRect/>
          </a:stretch>
        </p:blipFill>
        <p:spPr bwMode="auto">
          <a:xfrm>
            <a:off x="1287771" y="7347298"/>
            <a:ext cx="729638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5" descr="Otter emoji. © Unicorde Consortium">
            <a:extLst>
              <a:ext uri="{FF2B5EF4-FFF2-40B4-BE49-F238E27FC236}">
                <a16:creationId xmlns:a16="http://schemas.microsoft.com/office/drawing/2014/main" id="{9AFA3DAA-32B4-99FB-2108-6B43D2466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15" r="26096" b="17410"/>
          <a:stretch>
            <a:fillRect/>
          </a:stretch>
        </p:blipFill>
        <p:spPr bwMode="auto">
          <a:xfrm>
            <a:off x="2037386" y="7347298"/>
            <a:ext cx="729638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5" descr="Otter emoji. © Unicorde Consortium">
            <a:extLst>
              <a:ext uri="{FF2B5EF4-FFF2-40B4-BE49-F238E27FC236}">
                <a16:creationId xmlns:a16="http://schemas.microsoft.com/office/drawing/2014/main" id="{B3073675-4194-AD5C-39FE-C0880A4F1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15" r="26096" b="17410"/>
          <a:stretch>
            <a:fillRect/>
          </a:stretch>
        </p:blipFill>
        <p:spPr bwMode="auto">
          <a:xfrm>
            <a:off x="2789928" y="7347298"/>
            <a:ext cx="729638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5" descr="Otter emoji. © Unicorde Consortium">
            <a:extLst>
              <a:ext uri="{FF2B5EF4-FFF2-40B4-BE49-F238E27FC236}">
                <a16:creationId xmlns:a16="http://schemas.microsoft.com/office/drawing/2014/main" id="{38A25603-0570-1B28-2930-B1CD6974B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15" r="26096" b="17410"/>
          <a:stretch>
            <a:fillRect/>
          </a:stretch>
        </p:blipFill>
        <p:spPr bwMode="auto">
          <a:xfrm>
            <a:off x="3519566" y="7347298"/>
            <a:ext cx="729638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5" descr="Otter emoji. © Unicorde Consortium">
            <a:extLst>
              <a:ext uri="{FF2B5EF4-FFF2-40B4-BE49-F238E27FC236}">
                <a16:creationId xmlns:a16="http://schemas.microsoft.com/office/drawing/2014/main" id="{F63F3365-620A-E407-16ED-67B6857B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15" r="26096" b="17410"/>
          <a:stretch>
            <a:fillRect/>
          </a:stretch>
        </p:blipFill>
        <p:spPr bwMode="auto">
          <a:xfrm>
            <a:off x="4262342" y="7347298"/>
            <a:ext cx="729638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5" descr="Otter emoji. © Unicorde Consortium">
            <a:extLst>
              <a:ext uri="{FF2B5EF4-FFF2-40B4-BE49-F238E27FC236}">
                <a16:creationId xmlns:a16="http://schemas.microsoft.com/office/drawing/2014/main" id="{2259F4BD-54D5-6FA7-EF71-CD218EF80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15" r="26096" b="17410"/>
          <a:stretch>
            <a:fillRect/>
          </a:stretch>
        </p:blipFill>
        <p:spPr bwMode="auto">
          <a:xfrm>
            <a:off x="5005118" y="7347298"/>
            <a:ext cx="729638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5" descr="Otter emoji. © Unicorde Consortium">
            <a:extLst>
              <a:ext uri="{FF2B5EF4-FFF2-40B4-BE49-F238E27FC236}">
                <a16:creationId xmlns:a16="http://schemas.microsoft.com/office/drawing/2014/main" id="{AB099979-44B0-D0E1-D483-D9F4491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15" r="26096" b="17410"/>
          <a:stretch>
            <a:fillRect/>
          </a:stretch>
        </p:blipFill>
        <p:spPr bwMode="auto">
          <a:xfrm>
            <a:off x="546552" y="8069329"/>
            <a:ext cx="729638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5" descr="Otter emoji. © Unicorde Consortium">
            <a:extLst>
              <a:ext uri="{FF2B5EF4-FFF2-40B4-BE49-F238E27FC236}">
                <a16:creationId xmlns:a16="http://schemas.microsoft.com/office/drawing/2014/main" id="{D9624FD4-E80C-3A18-6EDE-85FF6A67D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21915" r="26096" b="17410"/>
          <a:stretch>
            <a:fillRect/>
          </a:stretch>
        </p:blipFill>
        <p:spPr bwMode="auto">
          <a:xfrm>
            <a:off x="1287771" y="8069329"/>
            <a:ext cx="729638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2680001A-DBE9-6F88-801E-574D2463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997" y="806932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4528910C-F4F9-46DE-4649-F9F10BE2A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07" y="8068134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C63E74F8-59A2-9296-8BFC-FDF05ED85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05" y="8068134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2D141F85-61AF-42C2-C41D-570300749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37" y="807184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60FCFE17-905D-D177-D15E-C6F83AD66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35" y="8070334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20FBA6C9-9C00-6DBF-355C-1D32C5D1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48" y="8068134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3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9B4BC36-6207-4A8C-F70B-178139B584E6}"/>
              </a:ext>
            </a:extLst>
          </p:cNvPr>
          <p:cNvGrpSpPr/>
          <p:nvPr/>
        </p:nvGrpSpPr>
        <p:grpSpPr>
          <a:xfrm>
            <a:off x="551150" y="274091"/>
            <a:ext cx="5755700" cy="702000"/>
            <a:chOff x="551150" y="274091"/>
            <a:chExt cx="5755700" cy="702000"/>
          </a:xfrm>
        </p:grpSpPr>
        <p:pic>
          <p:nvPicPr>
            <p:cNvPr id="2" name="Picture 1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A487FEAF-EBC9-37C8-5D32-D55044C64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50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07CD634A-361B-2C29-0CB4-E647DF145F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107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4ABD80CC-5F62-3658-CCC4-5A7CFA10D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064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067AFB26-7805-2900-0A61-EA24177959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892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F483EDD0-2168-C236-70DB-8320DC132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978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69B3589D-495C-FC76-3600-A9D775BD67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935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418D8F43-4920-09B9-8FB0-4F870F5A1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021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1DB3F730-5CB5-D6AE-364D-BB40193EB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850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64BE14-9976-DE3E-FAB6-54F3C26C6E1C}"/>
              </a:ext>
            </a:extLst>
          </p:cNvPr>
          <p:cNvGrpSpPr/>
          <p:nvPr/>
        </p:nvGrpSpPr>
        <p:grpSpPr>
          <a:xfrm>
            <a:off x="551150" y="976091"/>
            <a:ext cx="5755700" cy="702000"/>
            <a:chOff x="551150" y="274091"/>
            <a:chExt cx="5755700" cy="702000"/>
          </a:xfrm>
        </p:grpSpPr>
        <p:pic>
          <p:nvPicPr>
            <p:cNvPr id="12" name="Picture 11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B13EBB95-10D7-E246-A63C-0E23C6941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50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C46627E6-44C6-CB96-A0BA-22F5B9B58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107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D03D1A02-0742-5978-0E0A-1E7B2C263B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064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37AAA7AA-214D-A4B1-AD2E-B56611130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892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8EA7A17F-B329-A20A-F2EB-E79DC50B2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978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3C6B36B4-6589-A5C2-6A6A-7F162EEA3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935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23514C64-B9E2-9B42-C83C-A725BACF3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021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5B480733-9576-CCB9-E909-57D5B72194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850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F8E012-46D4-A798-4193-2DD8558721F1}"/>
              </a:ext>
            </a:extLst>
          </p:cNvPr>
          <p:cNvGrpSpPr/>
          <p:nvPr/>
        </p:nvGrpSpPr>
        <p:grpSpPr>
          <a:xfrm>
            <a:off x="551150" y="1678091"/>
            <a:ext cx="5755700" cy="702000"/>
            <a:chOff x="551150" y="274091"/>
            <a:chExt cx="5755700" cy="702000"/>
          </a:xfrm>
        </p:grpSpPr>
        <p:pic>
          <p:nvPicPr>
            <p:cNvPr id="21" name="Picture 20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E039864E-E2CF-9EA1-E773-E4D65A661F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50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9970C8CF-7A4A-D9B0-485C-A88E51AAC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107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86AEC2D4-5A23-0C89-4E3E-7AE68BB82F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064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D48F10DA-06B3-7408-0A64-3C9B4A751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892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B6E0F720-DEEE-D364-5D49-49BB794B9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978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9A6BC5B5-987F-7CA3-9C34-3DC643CEE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935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0F125DCB-876F-4AFD-3A40-899DC8058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021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8365285E-D403-18EF-3C57-A1EC45BC8B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850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611800-6F74-4AE4-838C-65135C683809}"/>
              </a:ext>
            </a:extLst>
          </p:cNvPr>
          <p:cNvGrpSpPr/>
          <p:nvPr/>
        </p:nvGrpSpPr>
        <p:grpSpPr>
          <a:xfrm>
            <a:off x="551150" y="2380091"/>
            <a:ext cx="5755700" cy="702000"/>
            <a:chOff x="551150" y="274091"/>
            <a:chExt cx="5755700" cy="702000"/>
          </a:xfrm>
        </p:grpSpPr>
        <p:pic>
          <p:nvPicPr>
            <p:cNvPr id="30" name="Picture 29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216ADB4A-86E5-6A08-E46B-A22114740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50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5643982D-AA15-4DFA-37C0-999C0D59E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107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B9374F27-411A-CDC7-9300-8FEECD7CA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064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7075665D-DD08-CB9D-1166-435FC6D4E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892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08A8F395-E48F-14C4-4F38-C24D9AC192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978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393A9BD9-21BE-9093-A6D0-4ADDAB0FB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935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702F9F0F-8B04-E51F-042A-E9A38D685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021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A550571B-337D-C87E-5A10-D733381624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850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5564E08-415F-35D5-1B54-6B7A4B98032E}"/>
              </a:ext>
            </a:extLst>
          </p:cNvPr>
          <p:cNvGrpSpPr/>
          <p:nvPr/>
        </p:nvGrpSpPr>
        <p:grpSpPr>
          <a:xfrm>
            <a:off x="551150" y="3082091"/>
            <a:ext cx="5755700" cy="702000"/>
            <a:chOff x="551150" y="274091"/>
            <a:chExt cx="5755700" cy="702000"/>
          </a:xfrm>
        </p:grpSpPr>
        <p:pic>
          <p:nvPicPr>
            <p:cNvPr id="39" name="Picture 38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9DFC0320-1FE4-EBDB-EAD8-FE1C114D4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50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4F8220E1-E1EE-E538-1464-581C62895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107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33C180E8-8ABB-A5C5-FD29-107769FF7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064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33ED53D6-ED3C-7203-8B51-8F18C15900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892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1D878D34-CFCE-384E-F341-E3EA09663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978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B0BDCAC1-3202-B07F-C610-E7E82C006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935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399E3761-1DFC-8B13-C23E-61B8766F4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021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19E34E48-A85A-BC3E-8CE7-AFBBA08EF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850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961DFB2-E758-C88D-4E34-7A1C232743B4}"/>
              </a:ext>
            </a:extLst>
          </p:cNvPr>
          <p:cNvGrpSpPr/>
          <p:nvPr/>
        </p:nvGrpSpPr>
        <p:grpSpPr>
          <a:xfrm>
            <a:off x="551150" y="3784091"/>
            <a:ext cx="5755700" cy="702000"/>
            <a:chOff x="551150" y="274091"/>
            <a:chExt cx="5755700" cy="702000"/>
          </a:xfrm>
        </p:grpSpPr>
        <p:pic>
          <p:nvPicPr>
            <p:cNvPr id="48" name="Picture 47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5F648322-EB90-9F35-B300-3C08557F1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50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7C68D0B9-78B5-768B-437B-AD8E940D8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107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D1834BA7-7036-2016-0B52-AABB31A5D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064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32FB5069-45E2-A9E2-6E20-D80AF18AE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892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CEF96029-8E89-0C10-4729-153225383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978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9DE73B37-81FB-E575-82AE-C42A79B321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935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9E5F8AF4-27CF-A948-AA76-DE48E9B4F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021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B68C0755-4257-402F-43F8-D0CD3A869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850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F47334-EB48-E123-820D-D56886F5B466}"/>
              </a:ext>
            </a:extLst>
          </p:cNvPr>
          <p:cNvGrpSpPr/>
          <p:nvPr/>
        </p:nvGrpSpPr>
        <p:grpSpPr>
          <a:xfrm>
            <a:off x="551150" y="4486091"/>
            <a:ext cx="5755700" cy="702000"/>
            <a:chOff x="551150" y="274091"/>
            <a:chExt cx="5755700" cy="702000"/>
          </a:xfrm>
        </p:grpSpPr>
        <p:pic>
          <p:nvPicPr>
            <p:cNvPr id="57" name="Picture 56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B940FE81-9564-4F20-1695-5D4F997C35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50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57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208DB958-EE2C-26D7-65E5-79DE52499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107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8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8F522339-59A7-4984-AF9C-D17652EDC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064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9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1F041412-59A0-57CE-025D-9041D77AF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892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0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CE4DA532-C0C7-AAC9-64C2-EB2A2F38B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978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1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792449AA-BAD9-2F22-8615-B2FF6ECA9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935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2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C47B5481-BEA4-F80D-D1C6-47F175BC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021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3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65478AA0-DDBB-1C92-95C5-6677B3F6F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850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19BD18E-9968-F092-7CB0-7D97CEE80DA8}"/>
              </a:ext>
            </a:extLst>
          </p:cNvPr>
          <p:cNvGrpSpPr/>
          <p:nvPr/>
        </p:nvGrpSpPr>
        <p:grpSpPr>
          <a:xfrm>
            <a:off x="551150" y="5188091"/>
            <a:ext cx="5755700" cy="702000"/>
            <a:chOff x="551150" y="274091"/>
            <a:chExt cx="5755700" cy="702000"/>
          </a:xfrm>
        </p:grpSpPr>
        <p:pic>
          <p:nvPicPr>
            <p:cNvPr id="66" name="Picture 65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7680E379-45F7-55FC-D41B-A90EA4AFF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50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6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ECECD656-67AF-2940-782C-7621BDBA8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107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7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0CE648E5-37D0-8ADA-6C95-B641745FC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064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8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437769F8-7642-C40E-7F35-A8A1689F9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892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3ACEE315-9D5A-1800-65DC-82CCFC50F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978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676C24F9-258E-44EE-CB3D-E33DA7A9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935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71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E1FDDD30-2D7B-B302-6950-016A4C26C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021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 descr="https://s3.amazonaws.com/pix.iemoji.com/images/emoji/apple/ios-12/256/turtle.png">
              <a:extLst>
                <a:ext uri="{FF2B5EF4-FFF2-40B4-BE49-F238E27FC236}">
                  <a16:creationId xmlns:a16="http://schemas.microsoft.com/office/drawing/2014/main" id="{0131AA88-A981-317B-79A5-673D0A4EB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850" y="274091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4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359CBDBB-1709-5943-5E28-84EE79E3C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9" y="589009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93A8BC21-F94D-121D-F13F-6B514BA9C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06" y="589009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B279D835-FA60-BB01-E99E-C39C3B71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62" y="589009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254FC422-4B32-1572-6868-8B2511351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17" y="589009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24E048C0-AE61-EA14-FB8C-7B5A24CBB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70" y="589077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1C8A97E0-DD9B-332B-7CBE-00C8580E4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35" y="589009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7E10E074-E6E2-42C7-DF7F-16406A3F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92" y="589009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DC54EF3B-A869-872A-A01E-CCD19CB80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850" y="589009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126E99C0-CCBA-6DB6-4238-171FC3786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9" y="65914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E8E543AD-1547-EEB4-F88E-609DE7753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06" y="65914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0600E7F1-4BD5-CBFE-25C7-10829BDBD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62" y="65914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44AFE8FF-969A-0364-1F46-FEDF70831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17" y="65914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F64909E4-599E-E397-B1BA-EB899FA93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70" y="659209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77626990-F9B6-4E03-72E8-E86887CC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35" y="65914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0D8A5B04-576A-FCBF-F626-C10C3F663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92" y="65914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58D7360D-CEC0-D2C2-733B-A65C6A7F8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850" y="65914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72006CCC-977E-DE15-4220-C22C645D8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9" y="72934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6A8E8C85-0EC7-C9AB-6983-3E640FDA3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06" y="72934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3937C50D-0754-0A97-CA0D-CDE0F62FD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62" y="72934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5" descr="https://s3.amazonaws.com/pix.iemoji.com/images/emoji/apple/ios-12/256/chipmunk.png">
            <a:extLst>
              <a:ext uri="{FF2B5EF4-FFF2-40B4-BE49-F238E27FC236}">
                <a16:creationId xmlns:a16="http://schemas.microsoft.com/office/drawing/2014/main" id="{E895E226-6B9F-0602-BE54-1E8B58D44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17" y="72934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B9F21FE6-E9C7-B0B4-2DF7-DD8EE3358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70" y="729409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C3ED8227-1E8F-75AD-641D-15D893FAB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53" y="729409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F038F58E-F21A-8C4C-8DF3-DBEFCD042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36" y="729409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5F6EAFD8-3113-A717-1437-BE2463E2F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820" y="729409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D17F9761-77AA-ADA3-6901-AC41A0397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6" y="799472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545FCAED-CACB-C592-C812-12B5AB3BA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37" y="799472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7A65A553-2341-33D8-F98B-145F30A03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68" y="799472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4E6B6DA9-5675-BFAE-9D53-5C10D8CC0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099" y="799472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D21562B7-B621-D76E-5FD6-E64F027A5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30" y="799472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5920D399-3EFD-5344-ACD0-FC833F18C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61" y="799472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10CB92B7-6277-9D6B-1C7B-67BF04141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92" y="799472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A3B1A92F-93D0-6D82-122F-E56F159CE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820" y="799472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7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2113787-9ADB-0A46-3575-D1ABA5A7F846}"/>
              </a:ext>
            </a:extLst>
          </p:cNvPr>
          <p:cNvGrpSpPr/>
          <p:nvPr/>
        </p:nvGrpSpPr>
        <p:grpSpPr>
          <a:xfrm>
            <a:off x="567803" y="265971"/>
            <a:ext cx="5722394" cy="702000"/>
            <a:chOff x="567803" y="265971"/>
            <a:chExt cx="5722394" cy="702000"/>
          </a:xfrm>
        </p:grpSpPr>
        <p:pic>
          <p:nvPicPr>
            <p:cNvPr id="2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33EFF15F-C242-AB72-2CDD-8DCBA3397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03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3FA18692-18C2-865F-C6B5-598B3DD2C0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198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E36B0460-FBF7-0C86-F90B-B86785352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002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D990C999-D49A-0939-4F8C-21AFCCE8D1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201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4F8B5296-9FCA-3D93-C77D-C300EB124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400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456B7123-F7CE-3F88-7120-CEBA408B9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599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0E19FD33-7203-DE1A-B4AA-9F79318AB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798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CB0FF5B2-31E1-3BA2-E7D9-9A8F7216E5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997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F704F9-F212-31D3-060B-822ADC6C1E53}"/>
              </a:ext>
            </a:extLst>
          </p:cNvPr>
          <p:cNvGrpSpPr/>
          <p:nvPr/>
        </p:nvGrpSpPr>
        <p:grpSpPr>
          <a:xfrm>
            <a:off x="567801" y="967971"/>
            <a:ext cx="5722394" cy="702000"/>
            <a:chOff x="567803" y="265971"/>
            <a:chExt cx="5722394" cy="702000"/>
          </a:xfrm>
        </p:grpSpPr>
        <p:pic>
          <p:nvPicPr>
            <p:cNvPr id="12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BA8779C4-F073-39B9-A0A0-F78B88D18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03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0FCE70F4-9380-543F-3260-9FB2C7794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198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BB7BE51E-AC69-ADE4-6E64-BCF81813C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002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027E2D38-5C82-699E-9849-63E4DFC29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201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28A02723-8F33-D5D3-35CC-A06652B49D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400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274280DE-064E-1DA2-0E2A-2E69109C6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599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35EC9D0C-76F6-DEBE-13C1-C22DEA54B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798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A3EA4A25-5CB0-4B72-EE1F-8AA3DD4B8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997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D41322-5694-20B2-F860-46241A0B0C58}"/>
              </a:ext>
            </a:extLst>
          </p:cNvPr>
          <p:cNvGrpSpPr/>
          <p:nvPr/>
        </p:nvGrpSpPr>
        <p:grpSpPr>
          <a:xfrm>
            <a:off x="567799" y="1669971"/>
            <a:ext cx="5722394" cy="702000"/>
            <a:chOff x="567803" y="265971"/>
            <a:chExt cx="5722394" cy="702000"/>
          </a:xfrm>
        </p:grpSpPr>
        <p:pic>
          <p:nvPicPr>
            <p:cNvPr id="21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EAF562F6-3604-E170-DA95-A54F57A4E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03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E6225892-68CA-EF04-B8A9-DD8E0A972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198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A6246CA6-BD4B-8695-B7AF-D904A8F1E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002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190CEF7F-1A45-A0AC-65E9-F451CEDBB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201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A7BCE3DC-47F8-8E67-BBAF-713280C66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400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54AE3087-7412-0B36-0406-06188FF0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599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19D82E42-8433-8FDC-8D78-737253C74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798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0CD11009-C271-2DE9-114D-26AF533975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997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295CB1-0701-065F-3258-D80CAE794BCE}"/>
              </a:ext>
            </a:extLst>
          </p:cNvPr>
          <p:cNvGrpSpPr/>
          <p:nvPr/>
        </p:nvGrpSpPr>
        <p:grpSpPr>
          <a:xfrm>
            <a:off x="567797" y="2371971"/>
            <a:ext cx="5722394" cy="702000"/>
            <a:chOff x="567803" y="265971"/>
            <a:chExt cx="5722394" cy="702000"/>
          </a:xfrm>
        </p:grpSpPr>
        <p:pic>
          <p:nvPicPr>
            <p:cNvPr id="30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C3C9C8BB-5615-7196-03B5-B8D2C6AC2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03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328D3CF7-ABFD-C69A-64F0-149D90893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198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85E2AB17-F3E1-1ECB-7B7D-039EC8AF3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002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93268820-4A69-64B0-1182-31879087D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201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ABD6BD61-E5F0-2B36-8259-AE7D0DBA4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400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BCB9CA4E-DA41-2219-786C-9A67BFD2B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599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61B2F7A6-BC54-2A86-0628-79DFE97C3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798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5E29D06E-4CB9-3E04-AEE9-13C2982A4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997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5D153CC-3A11-B6BC-54EA-E51B62BD139F}"/>
              </a:ext>
            </a:extLst>
          </p:cNvPr>
          <p:cNvGrpSpPr/>
          <p:nvPr/>
        </p:nvGrpSpPr>
        <p:grpSpPr>
          <a:xfrm>
            <a:off x="575396" y="3073971"/>
            <a:ext cx="5722394" cy="702000"/>
            <a:chOff x="567803" y="265971"/>
            <a:chExt cx="5722394" cy="702000"/>
          </a:xfrm>
        </p:grpSpPr>
        <p:pic>
          <p:nvPicPr>
            <p:cNvPr id="39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BE709996-7CF6-852B-D3A9-1D37657CFD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03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E0FF033B-9E21-D1EE-C664-18D830BA8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198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CDB560EF-EAEF-F977-8D90-4779E3D7C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002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07E3CF33-2A0E-EB05-B1B5-192147875E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201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54304EA0-3959-24F9-1CBB-D10E9F7A5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400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45DE37DC-275D-58D9-18E3-CF73DE819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599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861BD0B8-5A16-EBDD-FAB9-3E6C11E60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798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2C26B7DB-DAEB-92D9-D4FC-504CFC15B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997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B40363-92FB-FC25-CD9A-D879143B4916}"/>
              </a:ext>
            </a:extLst>
          </p:cNvPr>
          <p:cNvGrpSpPr/>
          <p:nvPr/>
        </p:nvGrpSpPr>
        <p:grpSpPr>
          <a:xfrm>
            <a:off x="582995" y="3775971"/>
            <a:ext cx="5722394" cy="702000"/>
            <a:chOff x="567803" y="265971"/>
            <a:chExt cx="5722394" cy="702000"/>
          </a:xfrm>
        </p:grpSpPr>
        <p:pic>
          <p:nvPicPr>
            <p:cNvPr id="48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5D28C34E-A8F1-C1B6-E471-5B094AD5C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03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1BC1DE76-A29A-2D20-C456-4322A8279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198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69B82376-E011-E918-A322-E2D912BAF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002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0D4CAF09-44E1-5B6F-E19D-7322CB14D7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201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4B3E0999-C671-1E0E-6AD9-7A4C3E21A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400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52C15FD3-9507-FC11-DC74-6B5B2DB8A1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599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74EE0CF3-65B2-6916-B066-1CC44B0115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798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84EE2F00-91AB-FF46-9667-5851C522A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997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FB4080D-B419-CAC8-234F-C71E3C54463A}"/>
              </a:ext>
            </a:extLst>
          </p:cNvPr>
          <p:cNvGrpSpPr/>
          <p:nvPr/>
        </p:nvGrpSpPr>
        <p:grpSpPr>
          <a:xfrm>
            <a:off x="582995" y="4477971"/>
            <a:ext cx="5722394" cy="702000"/>
            <a:chOff x="567803" y="265971"/>
            <a:chExt cx="5722394" cy="702000"/>
          </a:xfrm>
        </p:grpSpPr>
        <p:pic>
          <p:nvPicPr>
            <p:cNvPr id="57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0CE00458-96FC-B451-610C-F32F3874C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03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CC046149-A3B3-77E7-625B-5544B0652D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198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EDADEF35-D0CB-A6C3-564B-4067C559E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002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AC5DAFBE-AE7A-81D2-48DD-F687314E9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201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53CE16D9-C4D3-3922-E787-CCC9F472B5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400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1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113F5945-8E2B-3212-F4CD-8053BF03A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599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F44E5A41-EB91-816D-CECA-E018E948B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798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" descr="https://s3.amazonaws.com/pix.iemoji.com/images/emoji/apple/ios-12/256/tiger.png">
              <a:extLst>
                <a:ext uri="{FF2B5EF4-FFF2-40B4-BE49-F238E27FC236}">
                  <a16:creationId xmlns:a16="http://schemas.microsoft.com/office/drawing/2014/main" id="{DC0E4E6D-70C6-E1DE-E202-FEF630E52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997" y="265971"/>
              <a:ext cx="701999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Picture 6" descr="https://s3.amazonaws.com/pix.iemoji.com/images/emoji/apple/ios-12/256/tiger.png">
            <a:extLst>
              <a:ext uri="{FF2B5EF4-FFF2-40B4-BE49-F238E27FC236}">
                <a16:creationId xmlns:a16="http://schemas.microsoft.com/office/drawing/2014/main" id="{5993719B-A4CF-11A4-3DD7-C956EB06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4" y="5179971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https://s3.amazonaws.com/pix.iemoji.com/images/emoji/apple/ios-12/256/tiger.png">
            <a:extLst>
              <a:ext uri="{FF2B5EF4-FFF2-40B4-BE49-F238E27FC236}">
                <a16:creationId xmlns:a16="http://schemas.microsoft.com/office/drawing/2014/main" id="{ED0DEAEC-06E5-1C0E-5B36-98408F07B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33" y="5179971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https://s3.amazonaws.com/pix.iemoji.com/images/emoji/apple/ios-12/256/tiger.png">
            <a:extLst>
              <a:ext uri="{FF2B5EF4-FFF2-40B4-BE49-F238E27FC236}">
                <a16:creationId xmlns:a16="http://schemas.microsoft.com/office/drawing/2014/main" id="{E742EFDF-D151-B6E5-51C6-204503666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32" y="5179971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https://s3.amazonaws.com/pix.iemoji.com/images/emoji/apple/ios-12/256/tiger.png">
            <a:extLst>
              <a:ext uri="{FF2B5EF4-FFF2-40B4-BE49-F238E27FC236}">
                <a16:creationId xmlns:a16="http://schemas.microsoft.com/office/drawing/2014/main" id="{A59286F3-0B73-330C-9B76-4D06B6EE0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31" y="5179971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 descr="https://s3.amazonaws.com/pix.iemoji.com/images/emoji/apple/ios-12/256/tiger.png">
            <a:extLst>
              <a:ext uri="{FF2B5EF4-FFF2-40B4-BE49-F238E27FC236}">
                <a16:creationId xmlns:a16="http://schemas.microsoft.com/office/drawing/2014/main" id="{76305D42-33FC-9DD9-C55C-9F4198294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30" y="5179971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https://s3.amazonaws.com/pix.iemoji.com/images/emoji/apple/ios-12/256/tiger.png">
            <a:extLst>
              <a:ext uri="{FF2B5EF4-FFF2-40B4-BE49-F238E27FC236}">
                <a16:creationId xmlns:a16="http://schemas.microsoft.com/office/drawing/2014/main" id="{7134432D-9FD3-1C43-86A1-DBC3BD056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929" y="5179971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91AE0892-0B11-52FF-B08E-1AE548A1D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96" y="5881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8566C5DB-5A78-0860-06F5-0865F2836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46" y="5881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714E71E1-1B89-A087-939A-92A883183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67" y="5179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B637F3F0-AA09-8231-462E-26EF3BA56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389" y="5179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30814195-06E8-B642-6634-6C5DA92C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96" y="5881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4CC058AE-980B-CA92-BC9C-E2BD83FB2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46" y="5881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6840E16C-195D-AB7C-021D-AD1836930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45" y="5881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BB7EC597-35E0-D764-4717-000724C9B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96" y="5881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F64E5523-A6E8-EADC-8680-039B02300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96" y="5881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C10A7A10-A3D2-1409-E5EC-75C3DA4B3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46" y="5881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9C7F60A5-80CF-3554-778D-75476350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4" y="6583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8D711C15-0B0E-9492-3CAD-6575B4820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84" y="6583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79C5A600-D8F3-F380-51B2-E417FFB2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34" y="6583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E7A62AFB-8C14-049F-7546-BB22D68BC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84" y="6583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0EB41E55-ED1F-3E94-373E-121EB8414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83" y="6583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8C9F6F76-8DD2-ADC1-FCD2-85DCCBD19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34" y="6583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4687CBEA-0629-9633-42D2-B9C85F90C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34" y="6583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BCAA1173-D36B-66CD-0099-BC990E38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184" y="6583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3C720B69-9B30-21A2-03DD-A1D7E8E9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9" y="7285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4AE5592D-A585-5F75-603A-D49D54C7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79" y="7285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E82228DA-B661-3C51-4D91-A6DBF94B5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29" y="7285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7" descr="https://s3.amazonaws.com/pix.iemoji.com/images/emoji/apple/ios-12/256/two-hump-camel.png">
            <a:extLst>
              <a:ext uri="{FF2B5EF4-FFF2-40B4-BE49-F238E27FC236}">
                <a16:creationId xmlns:a16="http://schemas.microsoft.com/office/drawing/2014/main" id="{FD3E1A39-E28D-9458-AE75-C69E18AD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079" y="7285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4E25E702-89C5-BC68-EBF1-416E78BF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62" y="730563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A3594A1D-E1C2-85A7-555A-F655176EA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95" y="730563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5591AC63-01C7-9D2D-772A-056A9EE0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428" y="730563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7801C135-D633-0AA7-7643-A7D0E70DF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60" y="730563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4" descr="https://s3.amazonaws.com/pix.iemoji.com/images/emoji/apple/ios-12/256/lady-beetle.png">
            <a:extLst>
              <a:ext uri="{FF2B5EF4-FFF2-40B4-BE49-F238E27FC236}">
                <a16:creationId xmlns:a16="http://schemas.microsoft.com/office/drawing/2014/main" id="{8D0E7B7F-9B63-5499-072E-F317783FB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96" y="7987971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63728F28-0B02-6E94-5A95-C207886EF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62" y="800763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D082D29D-BFE8-CCBC-1E43-503BDEC2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84" y="800763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84FEE781-FD5B-9487-8131-1805ABD9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06" y="800763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22B9F348-1EE2-17C7-692D-D1F7AFD76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28" y="800763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7941A5FC-CB5B-A548-F40B-A640F3E03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950" y="800763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66BE34E9-6D44-0B05-041C-52D5DFB8C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72" y="800763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D0FBD325-368E-89BF-6C1E-5D8593002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92" y="800763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3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BFF7381-4F75-184E-8C46-7EFCC948C116}"/>
              </a:ext>
            </a:extLst>
          </p:cNvPr>
          <p:cNvGrpSpPr/>
          <p:nvPr/>
        </p:nvGrpSpPr>
        <p:grpSpPr>
          <a:xfrm>
            <a:off x="563285" y="230270"/>
            <a:ext cx="5731430" cy="702000"/>
            <a:chOff x="563285" y="230270"/>
            <a:chExt cx="5731430" cy="702000"/>
          </a:xfrm>
        </p:grpSpPr>
        <p:pic>
          <p:nvPicPr>
            <p:cNvPr id="2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7760C3B2-E99E-03D2-52DE-78F012F3CC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8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6C3CE104-54CE-37CD-3540-1B729556D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71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B74A026E-3389-72AD-22A9-A384F312C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75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90805B61-F31E-A358-D1B2-FAD1F284F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24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1BBDC25A-785C-E88C-2094-939C97D66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7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11030156-89FE-441D-4EA7-CC8FB23D0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22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0B60EED8-F29F-E3A9-A7C4-B302C0367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6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5BB674F6-4425-6C81-876D-9F391E5C7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73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86D463-1C65-8BAF-51A9-6A2166442EFC}"/>
              </a:ext>
            </a:extLst>
          </p:cNvPr>
          <p:cNvGrpSpPr/>
          <p:nvPr/>
        </p:nvGrpSpPr>
        <p:grpSpPr>
          <a:xfrm>
            <a:off x="555040" y="932270"/>
            <a:ext cx="5731430" cy="702000"/>
            <a:chOff x="563285" y="230270"/>
            <a:chExt cx="5731430" cy="702000"/>
          </a:xfrm>
        </p:grpSpPr>
        <p:pic>
          <p:nvPicPr>
            <p:cNvPr id="12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9481C0AE-3FA2-566B-6914-8F8E335B4D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8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FCDD1ECE-D338-7EA6-9E45-5E640D371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71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5C459D5C-BA94-6816-0FF9-A748572E6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75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F730C5FB-54C8-E6A1-9451-C912C63549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24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D0D37704-925C-0CFA-8555-9386C1FFA7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7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80AA38F5-1629-D6A8-2F71-D653FBA375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22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9C29D5FB-13FD-501B-991A-622D00808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6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D17AAD7C-597D-E0E8-E6DC-DFF327C29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73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B39A5C-806F-BAE0-FC48-4AA9FA77ADEC}"/>
              </a:ext>
            </a:extLst>
          </p:cNvPr>
          <p:cNvGrpSpPr/>
          <p:nvPr/>
        </p:nvGrpSpPr>
        <p:grpSpPr>
          <a:xfrm>
            <a:off x="555040" y="1634270"/>
            <a:ext cx="5731430" cy="702000"/>
            <a:chOff x="563285" y="230270"/>
            <a:chExt cx="5731430" cy="702000"/>
          </a:xfrm>
        </p:grpSpPr>
        <p:pic>
          <p:nvPicPr>
            <p:cNvPr id="21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F24F9815-82C1-6E08-3D9E-FEE05B4CA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8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C79EBEB5-FFF7-6597-595B-CAE1722F8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71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C1A36AC5-B635-F399-DF4E-260A74643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75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9397EC7B-A0F6-1C79-8295-5E334EBFD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24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7278DB6B-9968-5A0E-8C06-5FB8D3CD2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7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F273BD34-026B-A934-EAFD-75673FDD55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22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0A1B17BF-84E6-40EB-F351-4061DB84A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6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D0A84857-3027-61EB-A696-8F6804F27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73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6BBE5D7-0DF4-3232-938F-A17E005DD4AD}"/>
              </a:ext>
            </a:extLst>
          </p:cNvPr>
          <p:cNvGrpSpPr/>
          <p:nvPr/>
        </p:nvGrpSpPr>
        <p:grpSpPr>
          <a:xfrm>
            <a:off x="550145" y="2336270"/>
            <a:ext cx="5731430" cy="702000"/>
            <a:chOff x="563285" y="230270"/>
            <a:chExt cx="5731430" cy="702000"/>
          </a:xfrm>
        </p:grpSpPr>
        <p:pic>
          <p:nvPicPr>
            <p:cNvPr id="30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E22CF3D5-DFBB-8E16-3A98-42C30938F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8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B65148A7-F515-DCD9-3D68-1A5C2DAD8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71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5B5F340D-0928-50DF-8C85-DC2361EF1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75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C03C0F75-32A0-9DAE-1A2A-80CF083F5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24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1D78EA7D-2672-E8B7-1646-83DE40224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7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593EB0D6-2C64-DD68-6525-3855082A6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22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A6D8261F-AF4B-7ED6-3F4E-81026C249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6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994D9016-9149-FDB9-28B0-5C617D057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73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222B64C-5F31-5DF9-BE20-4E34EC8C28C4}"/>
              </a:ext>
            </a:extLst>
          </p:cNvPr>
          <p:cNvGrpSpPr/>
          <p:nvPr/>
        </p:nvGrpSpPr>
        <p:grpSpPr>
          <a:xfrm>
            <a:off x="555293" y="3038270"/>
            <a:ext cx="5731430" cy="702000"/>
            <a:chOff x="563285" y="230270"/>
            <a:chExt cx="5731430" cy="702000"/>
          </a:xfrm>
        </p:grpSpPr>
        <p:pic>
          <p:nvPicPr>
            <p:cNvPr id="39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AC867CD7-732B-CABD-450D-2181B0C37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8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C868FB0E-6438-F1B7-77C7-057F554D0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71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2C4D9546-63DD-95BE-5564-E7235876C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75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DF1A67A2-E25F-9074-8601-7BF829489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24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FA92F652-DA10-1CE0-5788-563DA16E6E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7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EC573264-B94C-6BB4-4CD0-31ACA38B4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22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510CDA9A-D437-804B-F359-E211ABED47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6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827AD9FD-435C-E6FE-32DD-D24A89554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73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49FAFB-4DAB-6AF2-5EE3-38FB85B2CA96}"/>
              </a:ext>
            </a:extLst>
          </p:cNvPr>
          <p:cNvGrpSpPr/>
          <p:nvPr/>
        </p:nvGrpSpPr>
        <p:grpSpPr>
          <a:xfrm>
            <a:off x="550145" y="3740270"/>
            <a:ext cx="5731430" cy="702000"/>
            <a:chOff x="563285" y="230270"/>
            <a:chExt cx="5731430" cy="702000"/>
          </a:xfrm>
        </p:grpSpPr>
        <p:pic>
          <p:nvPicPr>
            <p:cNvPr id="48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2A7A929A-4EF8-71FD-AE32-8BBEE97C8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8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8D9C5D19-DDCC-8B46-1725-6D22233F2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71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32854330-9CE6-A05B-D814-A0CE4E0A6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75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4C3A6C66-6506-4542-6CD9-98CC21F4A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24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0FD01568-607B-000C-6533-2292D0471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7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7084C6B4-5D2B-8C4F-1197-AD20C156CA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22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ED4A658F-D524-2B8C-0A2C-BE603A153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6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1311F829-5BAA-37D3-FC3D-C6840EEB2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73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72664C5-EF44-70B9-45E2-AF03C38B663D}"/>
              </a:ext>
            </a:extLst>
          </p:cNvPr>
          <p:cNvGrpSpPr/>
          <p:nvPr/>
        </p:nvGrpSpPr>
        <p:grpSpPr>
          <a:xfrm>
            <a:off x="555040" y="4442270"/>
            <a:ext cx="5731430" cy="702000"/>
            <a:chOff x="563285" y="230270"/>
            <a:chExt cx="5731430" cy="702000"/>
          </a:xfrm>
        </p:grpSpPr>
        <p:pic>
          <p:nvPicPr>
            <p:cNvPr id="57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D061E334-91FC-10FC-FAEF-E80D06013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8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ED4BE9BE-5128-2B70-BDA9-5F46075AE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71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E2FA927C-39A6-9FA8-D64C-1D7F97CB6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75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E0CB143C-A290-14E4-70B5-CF6BA97A75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24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F49E29E4-FFA7-C60A-42AF-2AF42AA60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7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3BFE99A0-3E88-C0D8-AC85-F90974173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22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CA0035FA-F268-9352-6275-236F85447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6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9" descr="https://s3.amazonaws.com/pix.iemoji.com/images/emoji/apple/ios-12/256/snake.png">
              <a:extLst>
                <a:ext uri="{FF2B5EF4-FFF2-40B4-BE49-F238E27FC236}">
                  <a16:creationId xmlns:a16="http://schemas.microsoft.com/office/drawing/2014/main" id="{A9569742-A64D-2410-9C64-E30CDB5E6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735" y="230270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Picture 9" descr="https://s3.amazonaws.com/pix.iemoji.com/images/emoji/apple/ios-12/256/snake.png">
            <a:extLst>
              <a:ext uri="{FF2B5EF4-FFF2-40B4-BE49-F238E27FC236}">
                <a16:creationId xmlns:a16="http://schemas.microsoft.com/office/drawing/2014/main" id="{82F96921-530E-059C-52EA-8131F181B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5" y="514427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9" descr="https://s3.amazonaws.com/pix.iemoji.com/images/emoji/apple/ios-12/256/snake.png">
            <a:extLst>
              <a:ext uri="{FF2B5EF4-FFF2-40B4-BE49-F238E27FC236}">
                <a16:creationId xmlns:a16="http://schemas.microsoft.com/office/drawing/2014/main" id="{A025067A-3954-7291-DB95-1BDA87C8F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15" y="514427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9" descr="https://s3.amazonaws.com/pix.iemoji.com/images/emoji/apple/ios-12/256/snake.png">
            <a:extLst>
              <a:ext uri="{FF2B5EF4-FFF2-40B4-BE49-F238E27FC236}">
                <a16:creationId xmlns:a16="http://schemas.microsoft.com/office/drawing/2014/main" id="{566B4BCE-6775-D259-5152-49235BEBC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05" y="514427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9" descr="https://s3.amazonaws.com/pix.iemoji.com/images/emoji/apple/ios-12/256/snake.png">
            <a:extLst>
              <a:ext uri="{FF2B5EF4-FFF2-40B4-BE49-F238E27FC236}">
                <a16:creationId xmlns:a16="http://schemas.microsoft.com/office/drawing/2014/main" id="{DF8349CB-864C-BBC7-D92A-2F1D8D50F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35" y="514427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https://s3.amazonaws.com/pix.iemoji.com/images/emoji/apple/ios-12/256/snake.png">
            <a:extLst>
              <a:ext uri="{FF2B5EF4-FFF2-40B4-BE49-F238E27FC236}">
                <a16:creationId xmlns:a16="http://schemas.microsoft.com/office/drawing/2014/main" id="{B9278AEF-1657-5B28-050F-1932449DA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25" y="514427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9" descr="https://s3.amazonaws.com/pix.iemoji.com/images/emoji/apple/ios-12/256/snake.png">
            <a:extLst>
              <a:ext uri="{FF2B5EF4-FFF2-40B4-BE49-F238E27FC236}">
                <a16:creationId xmlns:a16="http://schemas.microsoft.com/office/drawing/2014/main" id="{929E49CD-273F-6DEB-2B42-49F717170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95" y="514427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8BE28652-CC8D-51FC-540A-8FA2A299B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40" y="587031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838CD743-9387-F555-CD39-0CC261D48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00" y="587031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B392AE19-4315-0EB3-BB90-C8DDCA142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60" y="587031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94E3A12B-0AEE-E708-DFA5-FB3F05301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320" y="587031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6AD62E75-1C49-7ED5-A90B-B110720F3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80" y="587031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3999BB3D-E4C0-AC9F-6254-9479E9D1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40" y="587031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063E3EB9-AA4F-42BF-2224-EA2516F4B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00" y="587031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C68B8DA7-CAE4-220B-4B6E-A59AC802B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60" y="587031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35BFE281-AB60-559B-3F64-542C8DED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0" y="6596362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5B2E9165-E3CE-FCCF-4DC6-E18FBF72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40" y="6596362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56C13D9E-A72F-CC91-02C3-E061C18E0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00" y="6596362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C795D310-C8BE-8FF3-F441-316FD697C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60" y="6596362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094F7636-5616-6992-0B22-D4EB21D2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20" y="6596362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92CD4E8F-A81E-EC70-9CCD-9B133F7FC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80" y="6596362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8ABFE58B-BF3C-1D23-AC07-65B2F6520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40" y="6596362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01D0CDB0-616A-DD83-CD82-FE9BD42E2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500" y="6596362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D159A850-B291-4607-5A27-5A687127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5" y="732240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608429E2-BD4A-24E5-2A4B-0AC345A8B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05" y="732240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1992D224-E1C0-A3CE-DCFB-064C2E82E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665" y="732240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EE12DF2F-F4A5-0378-CF3E-C8130D64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25" y="732240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97D1EE2C-69A5-75C3-9B3D-0F420FF36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185" y="732240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80BD5D8D-DC5E-75AB-26EF-03E646F5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45" y="732240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16631C47-F12B-6688-A812-E1676DFDB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05" y="732240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D083F010-C96D-EC6E-45E6-A6ED7ADDD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65" y="732240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45C111A2-61D4-0237-CD5C-4FD0D9592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5" y="8048454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BF100D6F-DA11-18E2-633B-10F2B04C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05" y="8048454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655FAF54-95C8-EF8C-CAEA-B952EFFC0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665" y="8048454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C8745940-4CA6-A158-2FD2-7388C182B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25" y="8048454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7" descr="https://s3.amazonaws.com/pix.iemoji.com/images/emoji/apple/ios-12/256/parrot.png">
            <a:extLst>
              <a:ext uri="{FF2B5EF4-FFF2-40B4-BE49-F238E27FC236}">
                <a16:creationId xmlns:a16="http://schemas.microsoft.com/office/drawing/2014/main" id="{5FAC78B5-67FC-47D5-C294-D270EAE2E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185" y="8048454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E9BF4E13-A2EA-0471-47EE-143E70E33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40" y="514427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FF465D7A-ABAF-A2E1-9351-3C048F375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85" y="514427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42E9DA00-07AA-0C9C-FEDD-807AA7CD9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23" y="8048454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5272E8AE-3A29-66C4-ED82-E45EE4CB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45" y="8050453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0031E2D4-5A3B-9D73-1969-BE9577F5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05" y="805315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0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3A5D4C4-B3C4-A66B-A7E3-C9C6D84C164D}"/>
              </a:ext>
            </a:extLst>
          </p:cNvPr>
          <p:cNvGrpSpPr/>
          <p:nvPr/>
        </p:nvGrpSpPr>
        <p:grpSpPr>
          <a:xfrm>
            <a:off x="570830" y="264999"/>
            <a:ext cx="5745836" cy="702000"/>
            <a:chOff x="570830" y="264999"/>
            <a:chExt cx="5745836" cy="702000"/>
          </a:xfrm>
        </p:grpSpPr>
        <p:pic>
          <p:nvPicPr>
            <p:cNvPr id="2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A8D89A23-15DA-1484-00A1-6AE9E1BCF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30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F4844093-1289-738B-3D4D-7314C61348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665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9ACC29BC-C696-C606-97D8-B92869C2E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378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66CC7B2C-06A7-2E78-1F5E-33E06E2C9F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926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139B4776-5A0D-B1A9-2116-E37E7FE3A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022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066696BF-1FFA-FC02-680E-63F6CBCCE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570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D5E03888-F3D4-2A8A-DFA7-C12368966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118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FF6268D0-E9CE-E7AB-7361-607AAAD16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474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BFA0E9-86C8-4B76-CB52-C0B880504082}"/>
              </a:ext>
            </a:extLst>
          </p:cNvPr>
          <p:cNvGrpSpPr/>
          <p:nvPr/>
        </p:nvGrpSpPr>
        <p:grpSpPr>
          <a:xfrm>
            <a:off x="556082" y="966999"/>
            <a:ext cx="5745836" cy="702000"/>
            <a:chOff x="570830" y="264999"/>
            <a:chExt cx="5745836" cy="702000"/>
          </a:xfrm>
        </p:grpSpPr>
        <p:pic>
          <p:nvPicPr>
            <p:cNvPr id="12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3C54CEB9-94CC-19E7-FFD7-D08078DF5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30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B0FC8876-1E5A-0E40-E120-A8B7DAEBE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665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1D4E5E7C-C637-E9A5-7726-6773B7FD5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378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A59F71CC-D183-4472-68EF-34D246579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926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A728D841-57C1-35D6-9344-5372FCBB7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022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511CCE1B-16A1-482B-FE6E-83B16C6241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570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779D7129-7446-C338-B559-C4965419C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118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88EA6C88-71D4-0169-2A53-B904D08AC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474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A95923-CA8A-2FC6-01DF-37091ACDC4F2}"/>
              </a:ext>
            </a:extLst>
          </p:cNvPr>
          <p:cNvGrpSpPr/>
          <p:nvPr/>
        </p:nvGrpSpPr>
        <p:grpSpPr>
          <a:xfrm>
            <a:off x="556082" y="1668999"/>
            <a:ext cx="5745836" cy="702000"/>
            <a:chOff x="570830" y="264999"/>
            <a:chExt cx="5745836" cy="702000"/>
          </a:xfrm>
        </p:grpSpPr>
        <p:pic>
          <p:nvPicPr>
            <p:cNvPr id="21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44387F52-59A3-B7B0-1871-22D9FA286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30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7C3C5BD0-DDB2-5CAC-0BF6-CBAF7DF41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665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8662FF54-4826-95C5-A0FA-C7668404E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378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4581B1E0-7CA1-CC39-1C22-25F45570D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926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1FBD55C9-4BC1-9C29-C43B-A3E23F3AA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022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58816922-F571-B795-7E3E-CA4674D57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570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48480E5F-CAC9-F35F-5002-F9EEDC604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118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422D23F3-2822-8F4E-FABB-E2CE5580F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474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53A9E70-1BA1-012D-BFBA-7DB05FBAA581}"/>
              </a:ext>
            </a:extLst>
          </p:cNvPr>
          <p:cNvGrpSpPr/>
          <p:nvPr/>
        </p:nvGrpSpPr>
        <p:grpSpPr>
          <a:xfrm>
            <a:off x="556082" y="2370999"/>
            <a:ext cx="5745836" cy="702000"/>
            <a:chOff x="570830" y="264999"/>
            <a:chExt cx="5745836" cy="702000"/>
          </a:xfrm>
        </p:grpSpPr>
        <p:pic>
          <p:nvPicPr>
            <p:cNvPr id="30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48A3BCFE-9EB8-5AA3-44F7-A4E489E20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30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04CA5348-ADCA-E2E1-6459-D99E073A7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665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93344C60-08DA-E18A-315E-92C97F38D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378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D2EF5E5D-9F33-E432-A719-CCAC5B48F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926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E6239935-9FB3-9459-E64C-6AC5DFA05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022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AD2059D1-842C-1BC0-4747-758A6D27F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570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D16324F2-A875-3188-EFC1-DE25CB32D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118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5FBB097D-B5E5-7D6E-4D74-80D86ACED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474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755CFF-2E9B-7838-EACA-48710FDE97C7}"/>
              </a:ext>
            </a:extLst>
          </p:cNvPr>
          <p:cNvGrpSpPr/>
          <p:nvPr/>
        </p:nvGrpSpPr>
        <p:grpSpPr>
          <a:xfrm>
            <a:off x="556082" y="3072999"/>
            <a:ext cx="5745836" cy="702000"/>
            <a:chOff x="570830" y="264999"/>
            <a:chExt cx="5745836" cy="702000"/>
          </a:xfrm>
        </p:grpSpPr>
        <p:pic>
          <p:nvPicPr>
            <p:cNvPr id="39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10ED1302-84B8-8B50-43C2-9A6855877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30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F48F2C13-471F-C8FC-2362-91E00ACB3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665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6965F952-ED20-A2D5-DBE0-838D52000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378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CC2CDF4B-D390-B6D5-73EE-B1F45FC1D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926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00CA6E43-A8CC-A403-A272-6769010B5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022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663BF712-107C-9022-95AF-F7D62ADF2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570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3C5A63FE-9A5B-F398-6A1F-753D3A52B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118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E09F8C78-FAB3-293F-C24A-AB456705D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474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2C69F91-1E4E-C23E-2B17-FB65AE549713}"/>
              </a:ext>
            </a:extLst>
          </p:cNvPr>
          <p:cNvGrpSpPr/>
          <p:nvPr/>
        </p:nvGrpSpPr>
        <p:grpSpPr>
          <a:xfrm>
            <a:off x="556082" y="3774999"/>
            <a:ext cx="5745836" cy="702000"/>
            <a:chOff x="570830" y="264999"/>
            <a:chExt cx="5745836" cy="702000"/>
          </a:xfrm>
        </p:grpSpPr>
        <p:pic>
          <p:nvPicPr>
            <p:cNvPr id="48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18CFC8C6-BCEB-2E71-33D1-72D6AA0A7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30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A89AAFF5-FE1E-B8C7-EBD5-6DFE7A100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665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08F87DA0-E523-DEF4-3CBF-90F456BC0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378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9D1E22AF-4543-A6C0-C791-9061FC3D1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926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CC6ACEA0-2BDF-2521-01F0-254FFECB5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022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15DF1FA3-36A8-9457-29CE-3734E91665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570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6B488EEF-CC57-5C7B-D893-03B679C70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118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8606F9BE-A551-346E-0FDC-659D8B6D5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474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6F5836-6617-98FC-08ED-652FD093E688}"/>
              </a:ext>
            </a:extLst>
          </p:cNvPr>
          <p:cNvGrpSpPr/>
          <p:nvPr/>
        </p:nvGrpSpPr>
        <p:grpSpPr>
          <a:xfrm>
            <a:off x="556082" y="4490269"/>
            <a:ext cx="5745836" cy="702000"/>
            <a:chOff x="570830" y="264999"/>
            <a:chExt cx="5745836" cy="702000"/>
          </a:xfrm>
        </p:grpSpPr>
        <p:pic>
          <p:nvPicPr>
            <p:cNvPr id="57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3DBB8F27-ED7D-AB89-8E5D-5E725EFD4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30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F17C7899-4398-63B0-88F1-3377B84DEA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665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0A99A148-799A-91A4-CD46-3254E61F2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378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CADE90C6-A044-E65D-A257-DDDDFA104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926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9C09D567-3BD0-CC18-28CD-4EBD2259B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022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59FA6BA6-3331-53FC-0A7A-A8C0CFBCC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570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1B5E1C11-CA36-BCCA-A219-E906E984B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118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1" descr="https://s3.amazonaws.com/pix.iemoji.com/images/emoji/apple/ios-12/256/rat.png">
              <a:extLst>
                <a:ext uri="{FF2B5EF4-FFF2-40B4-BE49-F238E27FC236}">
                  <a16:creationId xmlns:a16="http://schemas.microsoft.com/office/drawing/2014/main" id="{42A777B4-0D4F-FC9D-0744-9207AC012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474" y="264999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5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D0B107D4-8A46-9867-8C02-88D126778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2" y="520672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DF5DFCA2-2F50-9464-E0E9-E95E05D8B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74" y="520672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30F773E0-1E44-0D71-F4E9-4115BC3F7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66" y="520672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4C10F0E4-8934-D2E7-F195-3DF1FF639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58" y="520672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A728EEE8-4A3A-5B82-9D70-F4B7E6291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50" y="520672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B951E5BA-680D-5215-DDBB-7FBAAA99B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42" y="520672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6E323275-5252-6EBF-64A4-3A322CFBE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834" y="520672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DBD0F898-32BA-C85C-063C-CA1F5E067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23" y="520672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75B39216-9BF8-E712-8E93-FE9B5335F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74" y="592199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12A248E7-9913-181F-F52E-7DD1CDF86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66" y="592199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D81EA7B9-5591-47FD-480E-1353AEDAC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58" y="592199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0AA28076-99D1-BA50-432C-B734E6910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50" y="592199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9B65DDBD-1438-1AA9-02EA-D560E135A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42" y="592199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55E9A1E5-4ABA-DCF2-3133-38894C915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34" y="592199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EDDDFC62-65F9-B1B0-3FA2-E445D061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26" y="592199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505E84D9-A87D-8E25-399C-8D62A5CE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415" y="592199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9E67C58E-A9BD-62A3-5EAE-988A4775F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74" y="665172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E85D8123-E14B-A074-6D78-C04FD56D2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66" y="665172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CC1F8172-0A75-455A-597A-0FB649C25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58" y="665172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DA958EAA-0C7F-C795-BED8-B70859FB3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50" y="665172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E31805A0-ED8B-402E-F493-A74D7C94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42" y="665172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6593332B-AAC8-2026-EC59-B8AEA06E2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34" y="665172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8ED5B50D-3C6D-35A5-9DFE-38397BE8F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26" y="665172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96EBC0D7-2DF9-D2C5-2232-0B5F663A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415" y="665172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06521D53-1B6A-24C7-5498-F4F19282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74" y="738145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46762F47-A2F6-1750-E6B7-9A3321100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66" y="738145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B102009B-2885-18C3-3A2B-EF883BCB4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58" y="738145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ADF61DBD-5EEC-A303-8A5B-EAF2E577A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50" y="738145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8BF260EA-3192-E89D-22EA-2FD274E33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42" y="738145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82AE7E4F-C71A-8C18-C441-784558D7D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34" y="738145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2" descr="https://s3.amazonaws.com/pix.iemoji.com/images/emoji/apple/ios-12/256/zebra.png">
            <a:extLst>
              <a:ext uri="{FF2B5EF4-FFF2-40B4-BE49-F238E27FC236}">
                <a16:creationId xmlns:a16="http://schemas.microsoft.com/office/drawing/2014/main" id="{2EADE17E-79DE-23E2-ADC7-62574B580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26" y="738145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6" descr="https://s3.amazonaws.com/pix.iemoji.com/images/emoji/apple/ios-12/256/hippopotamus.png">
            <a:extLst>
              <a:ext uri="{FF2B5EF4-FFF2-40B4-BE49-F238E27FC236}">
                <a16:creationId xmlns:a16="http://schemas.microsoft.com/office/drawing/2014/main" id="{D2D75AAB-8080-9FC2-10E1-89337E9C7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74" y="8177001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6" descr="https://s3.amazonaws.com/pix.iemoji.com/images/emoji/apple/ios-12/256/hippopotamus.png">
            <a:extLst>
              <a:ext uri="{FF2B5EF4-FFF2-40B4-BE49-F238E27FC236}">
                <a16:creationId xmlns:a16="http://schemas.microsoft.com/office/drawing/2014/main" id="{85B0499C-E473-5D98-F4A9-AF88E889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58" y="8177001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6" descr="https://s3.amazonaws.com/pix.iemoji.com/images/emoji/apple/ios-12/256/hippopotamus.png">
            <a:extLst>
              <a:ext uri="{FF2B5EF4-FFF2-40B4-BE49-F238E27FC236}">
                <a16:creationId xmlns:a16="http://schemas.microsoft.com/office/drawing/2014/main" id="{667E6578-8C6F-27A6-0814-6B1A75F55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42" y="8177001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6" descr="https://s3.amazonaws.com/pix.iemoji.com/images/emoji/apple/ios-12/256/hippopotamus.png">
            <a:extLst>
              <a:ext uri="{FF2B5EF4-FFF2-40B4-BE49-F238E27FC236}">
                <a16:creationId xmlns:a16="http://schemas.microsoft.com/office/drawing/2014/main" id="{DBE78BB4-80A3-4CF1-81D2-177692B55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26" y="8177001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6" descr="https://s3.amazonaws.com/pix.iemoji.com/images/emoji/apple/ios-12/256/hippopotamus.png">
            <a:extLst>
              <a:ext uri="{FF2B5EF4-FFF2-40B4-BE49-F238E27FC236}">
                <a16:creationId xmlns:a16="http://schemas.microsoft.com/office/drawing/2014/main" id="{159D1B19-70FA-5E86-BEDF-247B996FB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10" y="8177001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6" descr="https://s3.amazonaws.com/pix.iemoji.com/images/emoji/apple/ios-12/256/hippopotamus.png">
            <a:extLst>
              <a:ext uri="{FF2B5EF4-FFF2-40B4-BE49-F238E27FC236}">
                <a16:creationId xmlns:a16="http://schemas.microsoft.com/office/drawing/2014/main" id="{5A16185D-2DB2-2D7E-6446-0DDDB56B5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94" y="8177001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6" descr="https://s3.amazonaws.com/pix.iemoji.com/images/emoji/apple/ios-12/256/hippopotamus.png">
            <a:extLst>
              <a:ext uri="{FF2B5EF4-FFF2-40B4-BE49-F238E27FC236}">
                <a16:creationId xmlns:a16="http://schemas.microsoft.com/office/drawing/2014/main" id="{F73C39A3-EDFB-C5FF-AB11-04B74A3DA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8" y="8177001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6" descr="https://s3.amazonaws.com/pix.iemoji.com/images/emoji/apple/ios-12/256/hippopotamus.png">
            <a:extLst>
              <a:ext uri="{FF2B5EF4-FFF2-40B4-BE49-F238E27FC236}">
                <a16:creationId xmlns:a16="http://schemas.microsoft.com/office/drawing/2014/main" id="{C6EA193E-373C-5977-FCF7-651A0CE1D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64" y="8177001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6" descr="https://s3.amazonaws.com/pix.iemoji.com/images/emoji/apple/ios-12/256/hippopotamus.png">
            <a:extLst>
              <a:ext uri="{FF2B5EF4-FFF2-40B4-BE49-F238E27FC236}">
                <a16:creationId xmlns:a16="http://schemas.microsoft.com/office/drawing/2014/main" id="{EE776C02-4909-C9BE-4C06-1C4D7802D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79" y="7388571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25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8C814F-3FE3-196A-37FC-35FEAAFAB978}"/>
              </a:ext>
            </a:extLst>
          </p:cNvPr>
          <p:cNvGrpSpPr/>
          <p:nvPr/>
        </p:nvGrpSpPr>
        <p:grpSpPr>
          <a:xfrm>
            <a:off x="563479" y="278848"/>
            <a:ext cx="5750706" cy="702000"/>
            <a:chOff x="563479" y="278848"/>
            <a:chExt cx="5750706" cy="702000"/>
          </a:xfrm>
        </p:grpSpPr>
        <p:pic>
          <p:nvPicPr>
            <p:cNvPr id="2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EE2E87A3-9127-63BC-E768-916F173A6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79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65CE48AD-FD3E-AAB4-7E7F-125DA1DB2A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723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85F7EB7F-81DB-6FE1-F8C8-04C65641B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967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70674DEB-C347-D552-9783-2891B7C49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211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AEE2E7DF-5C34-1F32-4EA8-B55C5C5DF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455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8DD5DC8D-6268-7E88-0270-0CE687E00C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699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CF4C2829-6BED-A113-F227-17ADFE8AE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0943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C91E03F9-B6B9-4F14-C70C-2B1F6CB65C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184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CCA747-F14B-0758-ED1E-F7964ACC742D}"/>
              </a:ext>
            </a:extLst>
          </p:cNvPr>
          <p:cNvGrpSpPr/>
          <p:nvPr/>
        </p:nvGrpSpPr>
        <p:grpSpPr>
          <a:xfrm>
            <a:off x="563479" y="980848"/>
            <a:ext cx="5750706" cy="702000"/>
            <a:chOff x="563479" y="278848"/>
            <a:chExt cx="5750706" cy="702000"/>
          </a:xfrm>
        </p:grpSpPr>
        <p:pic>
          <p:nvPicPr>
            <p:cNvPr id="12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1EDEA288-AE6C-3FAE-7A0B-087D6D0D73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79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1118CE24-92FD-F31C-FD93-B3E565F8D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723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4F71FB11-1760-F839-2F15-2B63F111A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967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9920CA20-A5E9-13CA-CA37-0662BEA65C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211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4A012F90-0940-B79D-EE5B-6C2F0E305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455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C67BCA74-4BAB-1B59-4800-2941871695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699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6042DA41-9370-D257-41CE-DE99C9D7F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0943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92BF3C70-0B01-73D1-BF72-85F419E50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184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88F188-9255-7803-7EC0-D6F701E77F45}"/>
              </a:ext>
            </a:extLst>
          </p:cNvPr>
          <p:cNvGrpSpPr/>
          <p:nvPr/>
        </p:nvGrpSpPr>
        <p:grpSpPr>
          <a:xfrm>
            <a:off x="563479" y="1682848"/>
            <a:ext cx="5750706" cy="702000"/>
            <a:chOff x="563479" y="278848"/>
            <a:chExt cx="5750706" cy="702000"/>
          </a:xfrm>
        </p:grpSpPr>
        <p:pic>
          <p:nvPicPr>
            <p:cNvPr id="21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953B6E4F-2D8B-F8CE-A0E4-AF487509B9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79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DC350F18-E416-0537-9C9D-64B298822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723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D05FF447-633C-5DBF-9CAC-E713EFECE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967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7789CCE7-947C-1806-FD25-5DE52C412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211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0497B852-DCF3-63F4-0577-3A3D500D7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455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09628515-5B81-5AEB-3AE9-4212EA29F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699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E3559561-EF29-1B33-9772-791043B78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0943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C4FEA190-8B82-73AA-548B-9ABAC784D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184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6AFE20-9090-CDE8-F5C1-C5DD4555FF1E}"/>
              </a:ext>
            </a:extLst>
          </p:cNvPr>
          <p:cNvGrpSpPr/>
          <p:nvPr/>
        </p:nvGrpSpPr>
        <p:grpSpPr>
          <a:xfrm>
            <a:off x="563479" y="2384848"/>
            <a:ext cx="5750706" cy="702000"/>
            <a:chOff x="563479" y="278848"/>
            <a:chExt cx="5750706" cy="702000"/>
          </a:xfrm>
        </p:grpSpPr>
        <p:pic>
          <p:nvPicPr>
            <p:cNvPr id="30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0CBE5931-70C9-37E9-536B-FFF974F89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79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852DDD1A-7388-4679-9101-2D5CF65AB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723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066EE21D-D595-58F6-D5EE-01521824F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967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A9D7E4EB-0FB1-9360-3CFD-C6A612FE5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211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1C220AEA-E2A0-BF34-316C-814FB9B598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455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56F65351-A481-A360-58E4-8E0E5C3A2C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699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63B05575-C663-C021-5CE2-04750849D7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0943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13AA5A72-67F6-315F-A91C-CD7F139DF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184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151B55-8334-8F6D-E8DC-B52731E7A75A}"/>
              </a:ext>
            </a:extLst>
          </p:cNvPr>
          <p:cNvGrpSpPr/>
          <p:nvPr/>
        </p:nvGrpSpPr>
        <p:grpSpPr>
          <a:xfrm>
            <a:off x="573102" y="3086848"/>
            <a:ext cx="5750706" cy="702000"/>
            <a:chOff x="563479" y="278848"/>
            <a:chExt cx="5750706" cy="702000"/>
          </a:xfrm>
        </p:grpSpPr>
        <p:pic>
          <p:nvPicPr>
            <p:cNvPr id="39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0B586445-3FD7-B8E0-BCAB-5DE4C0417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79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564008E4-7516-066A-3BEF-BEE60559A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723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9DFD3191-8114-88A7-8DC7-CA81F9E97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967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68B5EBB8-2D29-1F75-E4F7-77EC251F4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211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AAFD5999-DE79-9DD5-29A4-DDE79B25A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455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EB4FA5FB-2C69-6999-F19C-F9F8FF484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699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96A6C193-651D-A49A-8F6A-94AFA7B32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0943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01D51471-5125-1A22-82F9-A129BB33E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184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E17CE84-4052-9009-7ADD-4B25B87C3D93}"/>
              </a:ext>
            </a:extLst>
          </p:cNvPr>
          <p:cNvGrpSpPr/>
          <p:nvPr/>
        </p:nvGrpSpPr>
        <p:grpSpPr>
          <a:xfrm>
            <a:off x="573102" y="3788848"/>
            <a:ext cx="5750706" cy="702000"/>
            <a:chOff x="563479" y="278848"/>
            <a:chExt cx="5750706" cy="702000"/>
          </a:xfrm>
        </p:grpSpPr>
        <p:pic>
          <p:nvPicPr>
            <p:cNvPr id="48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D79EC916-E4F0-682C-E416-2D36C8736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79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6E8F8BB6-EF4D-F8BE-20E8-3F0011165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723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8760EB7C-D59F-F9EA-15A9-49056F322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967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40115D6E-0E4C-563D-99BD-C3E35F033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211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367B1E49-AB2C-9EBE-2851-E83C6EC25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455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C48D99D5-05E8-A2B7-4E43-9A4BDFCAD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699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D485EBD7-2BFA-3D34-5C7B-04F2F5F84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0943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0" descr="https://s3.amazonaws.com/pix.iemoji.com/images/emoji/apple/ios-12/256/snail.png">
              <a:extLst>
                <a:ext uri="{FF2B5EF4-FFF2-40B4-BE49-F238E27FC236}">
                  <a16:creationId xmlns:a16="http://schemas.microsoft.com/office/drawing/2014/main" id="{2391AA20-EF25-63E5-C272-D57E15B0B9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184" y="278848"/>
              <a:ext cx="702001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" name="Picture 10" descr="https://s3.amazonaws.com/pix.iemoji.com/images/emoji/apple/ios-12/256/snail.png">
            <a:extLst>
              <a:ext uri="{FF2B5EF4-FFF2-40B4-BE49-F238E27FC236}">
                <a16:creationId xmlns:a16="http://schemas.microsoft.com/office/drawing/2014/main" id="{B04579E3-5322-DD33-AF8F-9663E13D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1" y="4490848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https://s3.amazonaws.com/pix.iemoji.com/images/emoji/apple/ios-12/256/snail.png">
            <a:extLst>
              <a:ext uri="{FF2B5EF4-FFF2-40B4-BE49-F238E27FC236}">
                <a16:creationId xmlns:a16="http://schemas.microsoft.com/office/drawing/2014/main" id="{11A51BE6-41D4-BA41-7B1B-142BD35C7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85" y="4490848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https://s3.amazonaws.com/pix.iemoji.com/images/emoji/apple/ios-12/256/snail.png">
            <a:extLst>
              <a:ext uri="{FF2B5EF4-FFF2-40B4-BE49-F238E27FC236}">
                <a16:creationId xmlns:a16="http://schemas.microsoft.com/office/drawing/2014/main" id="{8EB965B0-4E3B-87BF-53E2-E0FFA1E01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29" y="4490848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https://s3.amazonaws.com/pix.iemoji.com/images/emoji/apple/ios-12/256/snail.png">
            <a:extLst>
              <a:ext uri="{FF2B5EF4-FFF2-40B4-BE49-F238E27FC236}">
                <a16:creationId xmlns:a16="http://schemas.microsoft.com/office/drawing/2014/main" id="{60D93C9A-834F-E54D-DC5B-9028E7BEF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73" y="4490848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https://s3.amazonaws.com/pix.iemoji.com/images/emoji/apple/ios-12/256/snail.png">
            <a:extLst>
              <a:ext uri="{FF2B5EF4-FFF2-40B4-BE49-F238E27FC236}">
                <a16:creationId xmlns:a16="http://schemas.microsoft.com/office/drawing/2014/main" id="{A110C8E8-0FB1-F642-8732-C50CD65A7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17" y="4490848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https://s3.amazonaws.com/pix.iemoji.com/images/emoji/apple/ios-12/256/snail.png">
            <a:extLst>
              <a:ext uri="{FF2B5EF4-FFF2-40B4-BE49-F238E27FC236}">
                <a16:creationId xmlns:a16="http://schemas.microsoft.com/office/drawing/2014/main" id="{FFFCA8FA-6073-716C-CB92-032A977AF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261" y="4490848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1F829041-74C9-CD56-0FFB-624E4143A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0" y="52170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9F0601FB-ED04-558F-CAEC-7D5C44DA2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27" y="52170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9CE636C2-C40E-D6E7-9CF3-4E9CFEE47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74" y="52170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D6B24AC8-1D49-6606-67F3-A92B455D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21" y="52170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2DB36572-334E-BD3F-C4C1-98A2583C4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68" y="52170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9AD3B20D-1487-2EBF-C30F-C66116A14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15" y="52170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5372C5EA-5876-5DD1-33F3-34CC714C6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62" y="52170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EF3B787C-324D-BEE5-1CC4-7EA65D778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07" y="52170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5DF45074-E1C9-37A3-72B8-EB845028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87" y="5919838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53A3FFB0-40F7-8E73-3214-F8081260B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34" y="5919838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58DE2483-1AB9-0FF9-111F-8BD5179EA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81" y="5919838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5A8DB156-C61B-ECB1-4ECA-3BCE2999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28" y="5919838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04072189-9A59-4884-89ED-1EBE441AB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75" y="5919838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EEAD2DCD-C65B-2E26-0121-62CAFF26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22" y="5919838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B0B14C97-690F-DD0C-1AB1-708512473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69" y="5919838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06ED1019-182A-7071-C585-31151780F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14" y="5919838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5ADD8D96-26CE-4C83-FD2E-3299783E1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87" y="66210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DD147371-4FDB-CF11-1F92-AA28D8466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34" y="66210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D45F4785-36EF-7445-D5F2-152CFB0FF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81" y="66210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96C15976-6D30-CB5E-034A-EE9B891B4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28" y="66210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C2D4A34E-D2F8-ADB7-D7B0-6DFF74577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75" y="66210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CF9C9D44-16C5-D60F-A6B5-AF872119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22" y="66210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77FB2AB1-1733-52B4-9026-AF1EBB34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69" y="66210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1AD55F39-E011-CFF9-CD07-0529A7DEB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14" y="66210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E05C6070-C05D-8972-AD58-027A037BB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87" y="7347164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FE769717-E8FB-5A74-6333-0847E9A50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34" y="7347164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9" descr="https://s3.amazonaws.com/pix.iemoji.com/images/emoji/apple/ios-12/256/goat.png">
            <a:extLst>
              <a:ext uri="{FF2B5EF4-FFF2-40B4-BE49-F238E27FC236}">
                <a16:creationId xmlns:a16="http://schemas.microsoft.com/office/drawing/2014/main" id="{CF7AB5BC-98A1-72D4-8E76-AB5C69698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81" y="7347164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6" descr="https://s3.amazonaws.com/pix.iemoji.com/images/emoji/apple/ios-12/256/hippopotamus.png">
            <a:extLst>
              <a:ext uri="{FF2B5EF4-FFF2-40B4-BE49-F238E27FC236}">
                <a16:creationId xmlns:a16="http://schemas.microsoft.com/office/drawing/2014/main" id="{C727D179-1483-C973-F88D-CD65AF942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34" y="449001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6" descr="https://s3.amazonaws.com/pix.iemoji.com/images/emoji/apple/ios-12/256/hippopotamus.png">
            <a:extLst>
              <a:ext uri="{FF2B5EF4-FFF2-40B4-BE49-F238E27FC236}">
                <a16:creationId xmlns:a16="http://schemas.microsoft.com/office/drawing/2014/main" id="{C49A33D8-871C-9EA9-6D34-7FC3B4293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58" y="4502927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6" descr="https://s3.amazonaws.com/pix.iemoji.com/images/emoji/apple/ios-12/256/hippopotamus.png">
            <a:extLst>
              <a:ext uri="{FF2B5EF4-FFF2-40B4-BE49-F238E27FC236}">
                <a16:creationId xmlns:a16="http://schemas.microsoft.com/office/drawing/2014/main" id="{459C6285-A2C4-D8F1-E242-12D778202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33" y="7347164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6" descr="https://s3.amazonaws.com/pix.iemoji.com/images/emoji/apple/ios-12/256/hippopotamus.png">
            <a:extLst>
              <a:ext uri="{FF2B5EF4-FFF2-40B4-BE49-F238E27FC236}">
                <a16:creationId xmlns:a16="http://schemas.microsoft.com/office/drawing/2014/main" id="{4A1C71B7-80AE-75A4-E285-64A489D6B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85" y="7347164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3" descr="https://s3.amazonaws.com/pix.iemoji.com/images/emoji/apple/ios-12/256/cat.png">
            <a:extLst>
              <a:ext uri="{FF2B5EF4-FFF2-40B4-BE49-F238E27FC236}">
                <a16:creationId xmlns:a16="http://schemas.microsoft.com/office/drawing/2014/main" id="{CCBFDD49-E06E-CF6E-E375-B3491C42E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43" y="7347164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33" descr="https://s3.amazonaws.com/pix.iemoji.com/images/emoji/apple/ios-12/256/cat.png">
            <a:extLst>
              <a:ext uri="{FF2B5EF4-FFF2-40B4-BE49-F238E27FC236}">
                <a16:creationId xmlns:a16="http://schemas.microsoft.com/office/drawing/2014/main" id="{7FA8330C-754E-FBC8-4C6F-CD8CE0669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63" y="7347164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33" descr="https://s3.amazonaws.com/pix.iemoji.com/images/emoji/apple/ios-12/256/cat.png">
            <a:extLst>
              <a:ext uri="{FF2B5EF4-FFF2-40B4-BE49-F238E27FC236}">
                <a16:creationId xmlns:a16="http://schemas.microsoft.com/office/drawing/2014/main" id="{ADB07F2E-AFFB-D4E6-264B-53ECC6C1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14" y="733591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0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23FA85-0170-568C-9D2B-19A82C2E4638}"/>
              </a:ext>
            </a:extLst>
          </p:cNvPr>
          <p:cNvGrpSpPr/>
          <p:nvPr/>
        </p:nvGrpSpPr>
        <p:grpSpPr>
          <a:xfrm>
            <a:off x="561309" y="262982"/>
            <a:ext cx="5755046" cy="702000"/>
            <a:chOff x="561309" y="262982"/>
            <a:chExt cx="5755046" cy="702000"/>
          </a:xfrm>
        </p:grpSpPr>
        <p:pic>
          <p:nvPicPr>
            <p:cNvPr id="2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F78DFCD5-5AC1-7628-0BCE-8B0E5BB8A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09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A903D72F-870D-8D1A-F85D-5812B44AA9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173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2F44C610-D97E-28C5-9859-31D4522AF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037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88F21606-67BD-308C-C12D-3C8512B4A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901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AF2029C9-5F34-6BC9-169A-3FCE660C9D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765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97461A88-65E0-8796-B4E2-19E2F5DEE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629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987822BE-327C-3BAD-5122-7752E3FA4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493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B6E1E913-D6A4-06AF-B356-134797D4E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355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A2061E-8C1B-CF0F-D166-84C5F657C10E}"/>
              </a:ext>
            </a:extLst>
          </p:cNvPr>
          <p:cNvGrpSpPr/>
          <p:nvPr/>
        </p:nvGrpSpPr>
        <p:grpSpPr>
          <a:xfrm>
            <a:off x="561309" y="964982"/>
            <a:ext cx="5755046" cy="702000"/>
            <a:chOff x="561309" y="262982"/>
            <a:chExt cx="5755046" cy="702000"/>
          </a:xfrm>
        </p:grpSpPr>
        <p:pic>
          <p:nvPicPr>
            <p:cNvPr id="12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362E33FE-8146-85B7-EF2F-0F55EBE9C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09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467AF0DA-48BA-4591-2DC7-B900694E0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173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8F2FA1C8-9F8C-6A80-10C7-E68FE9C4A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037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EF7B7985-F9C1-A07B-4F06-3632ADFE5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901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DBA8EB4A-7C2B-73B9-20AD-D03012ADF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765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B7CCFFA0-5861-76D2-FABB-953C76720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629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73FCD4E9-8879-9E81-E374-1E0084063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493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A2666283-C8F8-1BFF-B2A2-9E815E02F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355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98A96F-6EDF-FAFC-7356-F31CBA450B9E}"/>
              </a:ext>
            </a:extLst>
          </p:cNvPr>
          <p:cNvGrpSpPr/>
          <p:nvPr/>
        </p:nvGrpSpPr>
        <p:grpSpPr>
          <a:xfrm>
            <a:off x="561309" y="1666982"/>
            <a:ext cx="5755046" cy="702000"/>
            <a:chOff x="561309" y="262982"/>
            <a:chExt cx="5755046" cy="702000"/>
          </a:xfrm>
        </p:grpSpPr>
        <p:pic>
          <p:nvPicPr>
            <p:cNvPr id="21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DCAD91D1-40E9-833B-703E-A1A732734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09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4C106E63-5296-1C81-2963-938D68808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173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CB7E9BF1-CFD1-103F-56B9-780A054EB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037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3C2CF52A-B499-9804-A8AB-59B646AC2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901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EA6B812F-63FD-AF9F-4200-5CE301805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765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AA73B9AF-6C82-682C-9026-5BEA5B0A0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629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61E97CEE-FBBA-C469-73D3-1C4142342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493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55E511EF-56DE-55FA-DEDD-99B565D0A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355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F5E0CE-969F-6E36-F542-7417D4F78ABA}"/>
              </a:ext>
            </a:extLst>
          </p:cNvPr>
          <p:cNvGrpSpPr/>
          <p:nvPr/>
        </p:nvGrpSpPr>
        <p:grpSpPr>
          <a:xfrm>
            <a:off x="561309" y="2368982"/>
            <a:ext cx="5755046" cy="702000"/>
            <a:chOff x="561309" y="262982"/>
            <a:chExt cx="5755046" cy="702000"/>
          </a:xfrm>
        </p:grpSpPr>
        <p:pic>
          <p:nvPicPr>
            <p:cNvPr id="30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5EBBD206-6AA9-AB9A-0086-FF1F4D1DEF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09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9E80F310-D4A9-8E18-5F4A-396A5ABCA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173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4AF25D67-298A-5DB3-5003-C2E40919F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037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B31652C0-768A-B58F-FBA0-FBF61B068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901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ADD07D71-B27E-E437-CDC4-7FB0BB510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765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6C20D036-F568-8B14-4816-6F4A67D7E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629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955506C7-6408-D962-3807-A47DCCEC6B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493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5B2D9150-0465-8B62-1DDE-261AD74392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355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69C2A3-337E-2507-9D59-13F5FCD1E305}"/>
              </a:ext>
            </a:extLst>
          </p:cNvPr>
          <p:cNvGrpSpPr/>
          <p:nvPr/>
        </p:nvGrpSpPr>
        <p:grpSpPr>
          <a:xfrm>
            <a:off x="561309" y="3070982"/>
            <a:ext cx="5755046" cy="702000"/>
            <a:chOff x="561309" y="262982"/>
            <a:chExt cx="5755046" cy="702000"/>
          </a:xfrm>
        </p:grpSpPr>
        <p:pic>
          <p:nvPicPr>
            <p:cNvPr id="39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D8AFB427-1682-E005-73E8-8CF72ECD1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09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741CE0DE-A87E-02CA-0479-8635AA3ED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173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FD8DA91C-8D9E-3524-49C0-7C713CAE4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037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14B39CAE-83A7-99B4-844C-196698510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901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34025137-B28C-01CC-5D2E-404D7F047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765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F2C379B1-0E5A-1C47-CB5E-9E1F0A15B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629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69440834-16FE-F899-F211-39BF31DBDF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493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AD3AA0FE-A5C7-A269-C0F7-CC08A4A74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355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143F4AD-8B01-40E3-62DB-44D74CA42E36}"/>
              </a:ext>
            </a:extLst>
          </p:cNvPr>
          <p:cNvGrpSpPr/>
          <p:nvPr/>
        </p:nvGrpSpPr>
        <p:grpSpPr>
          <a:xfrm>
            <a:off x="561309" y="3772982"/>
            <a:ext cx="5755046" cy="702000"/>
            <a:chOff x="561309" y="262982"/>
            <a:chExt cx="5755046" cy="702000"/>
          </a:xfrm>
        </p:grpSpPr>
        <p:pic>
          <p:nvPicPr>
            <p:cNvPr id="48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B424B664-5C41-56B5-0383-DFE01161B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09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3A6CDEE2-070A-80E6-2848-720DFC0C87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173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EE24AB5C-E720-FFC0-9ADF-E50F51FC3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037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9199759F-1F4F-03BF-AF9D-957803628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901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67C44E01-1687-1E43-A508-D10DDC16A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765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A6388F17-9DEB-C342-5F20-FDA1DFCF8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629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FD97B38E-12BF-4D58-EBC9-A066F3B98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493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3" descr="https://s3.amazonaws.com/pix.iemoji.com/images/emoji/apple/ios-12/256/kangaroo.png">
              <a:extLst>
                <a:ext uri="{FF2B5EF4-FFF2-40B4-BE49-F238E27FC236}">
                  <a16:creationId xmlns:a16="http://schemas.microsoft.com/office/drawing/2014/main" id="{F5398AE1-DB6C-1E2A-8D95-ABF09CB39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355" y="262982"/>
              <a:ext cx="702000" cy="702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13" descr="https://s3.amazonaws.com/pix.iemoji.com/images/emoji/apple/ios-12/256/kangaroo.png">
            <a:extLst>
              <a:ext uri="{FF2B5EF4-FFF2-40B4-BE49-F238E27FC236}">
                <a16:creationId xmlns:a16="http://schemas.microsoft.com/office/drawing/2014/main" id="{8911C211-53DF-9BC0-D514-C4ABEF4B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09" y="4474982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158C55B5-0065-6D16-9914-CE0EA5B31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71" y="450068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35FACBBD-DB6F-8052-1428-A8EE0D840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58" y="450068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410FE4A9-7038-3AA2-2944-36D53F175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45" y="450068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2C978630-B02A-01AA-F36C-1B1B790FE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32" y="450068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2E001655-2ED9-62BD-DEF6-6A766099F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19" y="450068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193DABCB-6A63-4A10-ECFF-AF4A7709A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06" y="450068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845EDB56-93CD-3853-D040-BDDC46F6E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91" y="450068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D0EDD57D-08B9-678C-10A8-77D1E55A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36" y="521523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20565D14-6B69-3797-59C4-3962C8C53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12" y="521523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5BA5EAC6-1027-7ED5-D1E0-2CE4BC635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50" y="522038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543719AB-F1CB-4792-584B-138415931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88" y="522399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49B5B270-51DE-CB90-946A-67669CCE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42" y="522038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20CAFE82-1131-A651-F52A-D8268340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06" y="522038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s://s3.amazonaws.com/pix.iemoji.com/images/emoji/apple/ios-12/256/raccoon.png">
            <a:extLst>
              <a:ext uri="{FF2B5EF4-FFF2-40B4-BE49-F238E27FC236}">
                <a16:creationId xmlns:a16="http://schemas.microsoft.com/office/drawing/2014/main" id="{E5107194-A495-E43E-69DD-97192DAA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91" y="522038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1EFF27B4-6233-C24D-966B-A0715682D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08" y="5985803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642A45DD-B59A-B82D-AFE7-20E29160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55" y="5985803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2BDC49DA-6378-C28F-0D2F-7291885D1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72" y="5985803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231ECA8D-FE87-6845-4150-CB0163467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36" y="5985803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0AC8E657-3CA7-7591-3401-9C991BCE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00" y="5985803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4ACD4021-572F-10A5-1F20-CD3C5D58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64" y="5985803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379E2E2D-991D-2F84-D374-44477156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28" y="5985803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0497CD62-EB59-C9B7-D7A5-BBFBFB4A2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92" y="5985803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ACC26AC7-6B57-92F9-E655-04CFF9813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7" y="6700357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CEA3383C-7AF5-2B1D-3939-7FCD27DBC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104" y="6700357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3C58E3D1-0F0D-1E7E-FEB9-BF5141E8E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21" y="6700357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B888CAD5-F5E2-556A-4FB8-65E4A35D2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85" y="6700357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89314BAE-4A3C-42C3-9B17-1C4E6BF75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49" y="6700357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5D14CD90-FB61-915A-D9ED-E45B4520D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13" y="6700357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B5B80DEC-DE0E-B6C6-7C5A-DC79C5C4C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77" y="6700357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B67BDD9C-A64F-396F-B9E2-505632C8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41" y="6700357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7D377FF8-BF1B-99FA-C7F8-A04B734D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9" y="74155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7063DFB7-0F82-E2AB-EB38-1D9DDEB0D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06" y="74155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31499D82-B174-BE8D-3FDF-6B5219CA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23" y="74155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9C18A457-2B14-36CD-A74A-AF0D32741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87" y="74155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1B5384B4-2C5C-3063-3223-F2A0570F3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51" y="74155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62216CD2-6523-643C-5887-9163716A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15" y="74155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9EA831C0-4F64-5615-D584-57889720A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79" y="74155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945BEA52-4062-8324-DAC6-33184A96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43" y="7415506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1C393D45-1362-E1E4-3D0E-F1C60FC4F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7" y="8131113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210F5760-74C7-5018-1694-0CC4A0F6D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21" y="8131113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0A7C8297-6D17-1747-C84F-D9816B0C3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85" y="8131113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B841F555-00F5-A1DE-7D23-8A4C7A11F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49" y="8131113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0" descr="https://s3.amazonaws.com/pix.iemoji.com/images/emoji/apple/ios-12/256/honeybee.png">
            <a:extLst>
              <a:ext uri="{FF2B5EF4-FFF2-40B4-BE49-F238E27FC236}">
                <a16:creationId xmlns:a16="http://schemas.microsoft.com/office/drawing/2014/main" id="{494A035F-292B-F3CA-1FFD-310956F08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13" y="8131113"/>
            <a:ext cx="702001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58EC3852-F920-A797-A434-BAA1EE2A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0" y="520857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3" descr="https://s3.amazonaws.com/pix.iemoji.com/images/emoji/apple/ios-12/256/cat.png">
            <a:extLst>
              <a:ext uri="{FF2B5EF4-FFF2-40B4-BE49-F238E27FC236}">
                <a16:creationId xmlns:a16="http://schemas.microsoft.com/office/drawing/2014/main" id="{29FADDCE-815E-7635-3E80-A6EB72C8C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28" y="814320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33" descr="https://s3.amazonaws.com/pix.iemoji.com/images/emoji/apple/ios-12/256/cat.png">
            <a:extLst>
              <a:ext uri="{FF2B5EF4-FFF2-40B4-BE49-F238E27FC236}">
                <a16:creationId xmlns:a16="http://schemas.microsoft.com/office/drawing/2014/main" id="{CD776B08-3EBF-DCFC-79D5-9EC1CBF5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44" y="8143209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33" descr="https://s3.amazonaws.com/pix.iemoji.com/images/emoji/apple/ios-12/256/cat.png">
            <a:extLst>
              <a:ext uri="{FF2B5EF4-FFF2-40B4-BE49-F238E27FC236}">
                <a16:creationId xmlns:a16="http://schemas.microsoft.com/office/drawing/2014/main" id="{AC6B1C77-A553-52CB-799F-9F12CE36F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105" y="813599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47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BB63BACB-C99F-7919-C71D-7CDC9FA43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9" y="256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A3C55C7A-544C-35B4-305C-91DC27013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28" y="256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0DA4E663-2374-8EC2-D0FD-50C9893F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77" y="256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E5A73E4E-2CB9-BDAB-1651-93242B43B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26" y="256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96C94713-289D-87F3-33F1-99CB9E641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75" y="256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D7074635-01D7-FF67-B132-1D0450D1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24" y="256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E8CC8603-BDF7-C907-96C1-51F03A4A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73" y="256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D474E8DA-6186-CAB0-F56F-342A78CDB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21" y="256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57D4C398-6354-8188-CA3E-7427565F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9" y="958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8CADAD7B-7494-91C5-DD38-FF5F4D361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28" y="958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E2BAEFB6-093E-7DBF-1363-B76EEB8EA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77" y="958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E6C95206-211B-170A-F702-7B970EFBA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26" y="958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8DD9193A-1197-BAA1-A8E3-0EDCCB693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75" y="958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24B266C3-8134-AC02-B464-B866814ED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24" y="958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89B63F3C-B36D-E631-DFF9-277D257C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73" y="958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5590C57D-15F2-5E21-132F-CE3D29A87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21" y="958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9EF4E72A-F544-655A-A978-3F95DAC48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9" y="1660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F71D9837-0297-F4C0-E020-6A4A2D714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28" y="1660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D1D6791E-78D2-8FD5-E7CC-64B87221D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77" y="1660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1E6C08B1-994C-F07C-1085-8348C17FF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26" y="1660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2E4606ED-DADD-9B9D-E83E-A2FB3DC1A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75" y="1660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s3.amazonaws.com/pix.iemoji.com/images/emoji/apple/ios-12/256/crocodile.png">
            <a:extLst>
              <a:ext uri="{FF2B5EF4-FFF2-40B4-BE49-F238E27FC236}">
                <a16:creationId xmlns:a16="http://schemas.microsoft.com/office/drawing/2014/main" id="{136CC3FE-1D2C-3015-99FC-43038258D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24" y="166088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04D932BB-656D-EB4B-91C1-B669B2F0E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9" y="237306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FCE652EE-B9EB-87CE-1051-767A2CF8D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28" y="237306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ADF12D46-4EA0-F02D-538C-6817F4AE5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77" y="237306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605E5E0A-52D4-9044-4B25-B9D5F7316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26" y="237306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09E5AD1C-1DE2-276E-0367-72673C5C8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75" y="237306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C6A7962D-5A3C-7699-70D1-1BCD43E52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24" y="237306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05209B25-C2D9-C257-031E-5A95DBF8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73" y="237306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803EEBD6-2B2F-F4C6-97E2-4494DF29C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21" y="237306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87169E27-CEAC-F685-A549-7FE11AD9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9" y="3085252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F9097900-415B-79D3-EF3F-903B6A43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28" y="3085252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ED2B4C00-E6F5-60AD-F360-9BB89348B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77" y="3085252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35BF983D-59E5-A7D6-D5E5-73AE832ED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26" y="3085252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5678D0A9-83D5-08F8-8A3B-1C34FDCF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75" y="3085252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F5412F5E-3CED-98C9-C87D-ACE98C790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24" y="3085252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6991D9A8-4B3A-1757-4177-52C928058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73" y="3085252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8631697F-5981-A808-3325-04E41219A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21" y="3085252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0A7C7A61-A237-211D-A532-A3192804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9" y="380448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DE82DD38-CFA0-A323-3FFB-15CF6F1A9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28" y="380448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8" descr="https://s3.amazonaws.com/pix.iemoji.com/images/emoji/apple/ios-12/256/hedgehog.png">
            <a:extLst>
              <a:ext uri="{FF2B5EF4-FFF2-40B4-BE49-F238E27FC236}">
                <a16:creationId xmlns:a16="http://schemas.microsoft.com/office/drawing/2014/main" id="{BECD130F-03CF-6A6E-F52C-743F3EB9F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77" y="380448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43545319-0CD6-1885-B995-EB3D1E452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9" y="452372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46A1ED66-4E2F-0195-F1D6-EAD57951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87" y="452372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1A30EDA3-3AC2-5DD5-EB6B-635418688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95" y="452372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92DA9260-5FFF-127E-CFDC-3D5DE0EC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203" y="452372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D518BF12-6039-B464-7A3C-375C2BC3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011" y="452372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E29B5DA9-6DF7-C851-18DE-7168A8B61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19" y="452372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CDF5D520-DE79-6D89-6888-B4179A10D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27" y="452372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D786CE41-1692-14FD-29D2-C11E66D36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32" y="452372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89922C02-D633-D7B7-2D91-EE54A170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9" y="52359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62C0B2D7-4CC0-E3D4-0770-DD4BA177C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87" y="52359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E4F4AFBA-2BC2-5DB6-FE37-2CE6989D6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95" y="52359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0BF63399-A8D8-18D3-A55D-8B1CC2D85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203" y="52359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FD8962E8-0844-69DE-9056-3F009131F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011" y="52359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CEAC189E-2344-8D96-A3EC-212575E8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19" y="52359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BEC90FCA-C331-C10A-E2F5-24349F257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27" y="52359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390AD0FA-FAD8-948E-8C6C-3FD076216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32" y="52359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C58A765E-76DE-0D4D-7FE3-DFB8CCEC5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20" y="165892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3" descr="https://s3.amazonaws.com/pix.iemoji.com/images/emoji/apple/ios-12/256/spider.png">
            <a:extLst>
              <a:ext uri="{FF2B5EF4-FFF2-40B4-BE49-F238E27FC236}">
                <a16:creationId xmlns:a16="http://schemas.microsoft.com/office/drawing/2014/main" id="{3AA3D291-9916-EB2B-DE7F-13B02276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72" y="1658925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607C255E-E256-139E-7F7A-C87265F2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9" y="596218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099C3E62-3773-252B-61E8-F48BF8AF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07" y="596218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ECB81F4E-CEEE-E36C-10E1-45EC94A0A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35" y="596218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5A039077-CEBF-3483-8B34-0B752F0E4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63" y="596218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FC5016F0-17B5-E8E9-EC4C-0580ACC3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91" y="596218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70908547-0E8A-0CC7-8368-E16F2470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419" y="596218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E4208388-D28D-FBDA-1BC5-037694B4E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47" y="596218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93B090CB-251A-B571-ED55-419BE0F7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72" y="5962188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3784044B-3C72-8E90-DAC0-798ACDE10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9" y="66399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5B718475-1959-01E3-6720-EB4A499F0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07" y="66399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EE78EFE1-C5EB-F472-24AA-56C2E47CB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35" y="66399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079CCA2A-B059-6099-052A-3E7602ED6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63" y="66399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C6431620-5CDE-3672-7283-746C2124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91" y="66399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010AD83C-E4EB-D167-133C-54651B61A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419" y="66399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19694944-F99F-D2AD-4CA1-3686207E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47" y="66399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4" descr="https://s3.amazonaws.com/pix.iemoji.com/images/emoji/apple/ios-12/256/ox.png">
            <a:extLst>
              <a:ext uri="{FF2B5EF4-FFF2-40B4-BE49-F238E27FC236}">
                <a16:creationId xmlns:a16="http://schemas.microsoft.com/office/drawing/2014/main" id="{A199F6AD-312B-33BE-DCFF-239FE96A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72" y="663990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9" descr="https://s3.amazonaws.com/pix.iemoji.com/images/emoji/apple/ios-12/256/giraffe.png">
            <a:extLst>
              <a:ext uri="{FF2B5EF4-FFF2-40B4-BE49-F238E27FC236}">
                <a16:creationId xmlns:a16="http://schemas.microsoft.com/office/drawing/2014/main" id="{65B21BA4-9D1B-556D-A4A8-399050C5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0" y="7364818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9" descr="https://s3.amazonaws.com/pix.iemoji.com/images/emoji/apple/ios-12/256/giraffe.png">
            <a:extLst>
              <a:ext uri="{FF2B5EF4-FFF2-40B4-BE49-F238E27FC236}">
                <a16:creationId xmlns:a16="http://schemas.microsoft.com/office/drawing/2014/main" id="{AF5BD54B-63C0-55CE-39EA-28044F7B7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08" y="7364818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9" descr="https://s3.amazonaws.com/pix.iemoji.com/images/emoji/apple/ios-12/256/giraffe.png">
            <a:extLst>
              <a:ext uri="{FF2B5EF4-FFF2-40B4-BE49-F238E27FC236}">
                <a16:creationId xmlns:a16="http://schemas.microsoft.com/office/drawing/2014/main" id="{9C622DBB-5C30-9D31-DA76-1EC9E3F9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35" y="7364818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9" descr="https://s3.amazonaws.com/pix.iemoji.com/images/emoji/apple/ios-12/256/giraffe.png">
            <a:extLst>
              <a:ext uri="{FF2B5EF4-FFF2-40B4-BE49-F238E27FC236}">
                <a16:creationId xmlns:a16="http://schemas.microsoft.com/office/drawing/2014/main" id="{30C7133D-B36E-1C55-896D-36C32A45B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64" y="7364818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9" descr="https://s3.amazonaws.com/pix.iemoji.com/images/emoji/apple/ios-12/256/giraffe.png">
            <a:extLst>
              <a:ext uri="{FF2B5EF4-FFF2-40B4-BE49-F238E27FC236}">
                <a16:creationId xmlns:a16="http://schemas.microsoft.com/office/drawing/2014/main" id="{AF975B72-A5AD-276C-283E-CD2D05E64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92" y="7364818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9" descr="https://s3.amazonaws.com/pix.iemoji.com/images/emoji/apple/ios-12/256/giraffe.png">
            <a:extLst>
              <a:ext uri="{FF2B5EF4-FFF2-40B4-BE49-F238E27FC236}">
                <a16:creationId xmlns:a16="http://schemas.microsoft.com/office/drawing/2014/main" id="{1E6C3D3D-42DD-E131-1EF9-D51C7FA9E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420" y="7362263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9" descr="https://s3.amazonaws.com/pix.iemoji.com/images/emoji/apple/ios-12/256/giraffe.png">
            <a:extLst>
              <a:ext uri="{FF2B5EF4-FFF2-40B4-BE49-F238E27FC236}">
                <a16:creationId xmlns:a16="http://schemas.microsoft.com/office/drawing/2014/main" id="{2D02F9B8-A33A-1C25-0BF3-9CC0C0823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24" y="7362263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9" descr="https://s3.amazonaws.com/pix.iemoji.com/images/emoji/apple/ios-12/256/giraffe.png">
            <a:extLst>
              <a:ext uri="{FF2B5EF4-FFF2-40B4-BE49-F238E27FC236}">
                <a16:creationId xmlns:a16="http://schemas.microsoft.com/office/drawing/2014/main" id="{2831AFAC-A0CD-886E-34EA-34EEF73B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73" y="7362263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9" descr="https://s3.amazonaws.com/pix.iemoji.com/images/emoji/apple/ios-12/256/giraffe.png">
            <a:extLst>
              <a:ext uri="{FF2B5EF4-FFF2-40B4-BE49-F238E27FC236}">
                <a16:creationId xmlns:a16="http://schemas.microsoft.com/office/drawing/2014/main" id="{804876AB-B3D7-497A-186E-EE039DCDA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5" y="8088560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9" descr="https://s3.amazonaws.com/pix.iemoji.com/images/emoji/apple/ios-12/256/giraffe.png">
            <a:extLst>
              <a:ext uri="{FF2B5EF4-FFF2-40B4-BE49-F238E27FC236}">
                <a16:creationId xmlns:a16="http://schemas.microsoft.com/office/drawing/2014/main" id="{E65B09F6-B4EB-4FF4-061F-78EDADBDF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07" y="8088560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9" descr="https://s3.amazonaws.com/pix.iemoji.com/images/emoji/apple/ios-12/256/giraffe.png">
            <a:extLst>
              <a:ext uri="{FF2B5EF4-FFF2-40B4-BE49-F238E27FC236}">
                <a16:creationId xmlns:a16="http://schemas.microsoft.com/office/drawing/2014/main" id="{09F5740D-0D8D-8334-7AE4-2F4016CB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8088560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9" descr="https://s3.amazonaws.com/pix.iemoji.com/images/emoji/apple/ios-12/256/giraffe.png">
            <a:extLst>
              <a:ext uri="{FF2B5EF4-FFF2-40B4-BE49-F238E27FC236}">
                <a16:creationId xmlns:a16="http://schemas.microsoft.com/office/drawing/2014/main" id="{6DBDA4D7-023F-95FA-BEB8-350C9D521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71" y="8088560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9" descr="https://s3.amazonaws.com/pix.iemoji.com/images/emoji/apple/ios-12/256/giraffe.png">
            <a:extLst>
              <a:ext uri="{FF2B5EF4-FFF2-40B4-BE49-F238E27FC236}">
                <a16:creationId xmlns:a16="http://schemas.microsoft.com/office/drawing/2014/main" id="{9FA11F72-33FE-515B-9D93-87013DF2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71" y="8088560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9" descr="https://s3.amazonaws.com/pix.iemoji.com/images/emoji/apple/ios-12/256/giraffe.png">
            <a:extLst>
              <a:ext uri="{FF2B5EF4-FFF2-40B4-BE49-F238E27FC236}">
                <a16:creationId xmlns:a16="http://schemas.microsoft.com/office/drawing/2014/main" id="{CBF4FC70-0115-5AC9-D9FF-C5845F56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36" y="8088560"/>
            <a:ext cx="701999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33" descr="https://s3.amazonaws.com/pix.iemoji.com/images/emoji/apple/ios-12/256/cat.png">
            <a:extLst>
              <a:ext uri="{FF2B5EF4-FFF2-40B4-BE49-F238E27FC236}">
                <a16:creationId xmlns:a16="http://schemas.microsoft.com/office/drawing/2014/main" id="{42CF49FE-16A8-4777-6C24-B1E0A807E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70" y="379743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33" descr="https://s3.amazonaws.com/pix.iemoji.com/images/emoji/apple/ios-12/256/cat.png">
            <a:extLst>
              <a:ext uri="{FF2B5EF4-FFF2-40B4-BE49-F238E27FC236}">
                <a16:creationId xmlns:a16="http://schemas.microsoft.com/office/drawing/2014/main" id="{D44F48B2-DE49-09B2-C759-5A447A86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91" y="3796407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33" descr="https://s3.amazonaws.com/pix.iemoji.com/images/emoji/apple/ios-12/256/cat.png">
            <a:extLst>
              <a:ext uri="{FF2B5EF4-FFF2-40B4-BE49-F238E27FC236}">
                <a16:creationId xmlns:a16="http://schemas.microsoft.com/office/drawing/2014/main" id="{45FAFDC4-5FF6-71AE-F10B-370FFE09A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24" y="380448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33" descr="https://s3.amazonaws.com/pix.iemoji.com/images/emoji/apple/ios-12/256/cat.png">
            <a:extLst>
              <a:ext uri="{FF2B5EF4-FFF2-40B4-BE49-F238E27FC236}">
                <a16:creationId xmlns:a16="http://schemas.microsoft.com/office/drawing/2014/main" id="{A1F2824B-45E4-1B4D-BFB5-FEDCB2F90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23" y="380448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33" descr="https://s3.amazonaws.com/pix.iemoji.com/images/emoji/apple/ios-12/256/cat.png">
            <a:extLst>
              <a:ext uri="{FF2B5EF4-FFF2-40B4-BE49-F238E27FC236}">
                <a16:creationId xmlns:a16="http://schemas.microsoft.com/office/drawing/2014/main" id="{D06C7E6C-58D9-0C15-CD13-22223ABDE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46" y="3804486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33" descr="https://s3.amazonaws.com/pix.iemoji.com/images/emoji/apple/ios-12/256/cat.png">
            <a:extLst>
              <a:ext uri="{FF2B5EF4-FFF2-40B4-BE49-F238E27FC236}">
                <a16:creationId xmlns:a16="http://schemas.microsoft.com/office/drawing/2014/main" id="{BB8B4EFD-788F-47AC-F38F-372D449F6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72" y="808856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33" descr="https://s3.amazonaws.com/pix.iemoji.com/images/emoji/apple/ios-12/256/cat.png">
            <a:extLst>
              <a:ext uri="{FF2B5EF4-FFF2-40B4-BE49-F238E27FC236}">
                <a16:creationId xmlns:a16="http://schemas.microsoft.com/office/drawing/2014/main" id="{25DC5A8E-7A4B-B19C-952F-B530473C8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24" y="8088560"/>
            <a:ext cx="702000" cy="70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07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77</TotalTime>
  <Words>10</Words>
  <Application>Microsoft Macintosh PowerPoint</Application>
  <PresentationFormat>Letter Paper (8.5x11 in)</PresentationFormat>
  <Paragraphs>10</Paragraphs>
  <Slides>11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Barry, Tegan</dc:creator>
  <cp:lastModifiedBy>Barry, Tegan</cp:lastModifiedBy>
  <cp:revision>1</cp:revision>
  <dcterms:created xsi:type="dcterms:W3CDTF">2024-01-21T22:33:37Z</dcterms:created>
  <dcterms:modified xsi:type="dcterms:W3CDTF">2024-01-21T23:51:52Z</dcterms:modified>
</cp:coreProperties>
</file>