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96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38" y="30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23557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09791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07553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4705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36267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58906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65246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28051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56227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2344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1265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AB518-3F4D-4C43-BAC3-9F13CDE3C1C2}" type="datetimeFigureOut">
              <a:rPr lang="en-CA" smtClean="0"/>
              <a:t>2017-06-08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4563C-BD13-46A1-9CB5-21CE80A4E22C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75346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1971" y="1355788"/>
            <a:ext cx="1914310" cy="32372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860456" y="4641631"/>
            <a:ext cx="6921719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Fluorescence microscopy of transfected HeLa cells using control or EGFP-specific shRNA co-expressed in pEGFP-C3 vector 52 hours post transfection. Scale bar is 200 </a:t>
            </a:r>
            <a:r>
              <a:rPr lang="en-CA" sz="12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m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m.  </a:t>
            </a:r>
            <a:r>
              <a:rPr lang="en-CA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  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 </a:t>
            </a:r>
            <a:r>
              <a:rPr lang="en-CA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now a flow cytometric analysis of EGFP fluorescence (FL1 on x-axis) at 40 hours post transfection.  The control on the left is non-transfected cells while the middle (control shRNA) and right (EGFP-specific shRNA) graphs are transfected with the constructs from </a:t>
            </a:r>
            <a:r>
              <a:rPr lang="en-CA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 The y-axis describes the number of cells (count) at a given fluorescence intensity on the x-axis.  Note the reduction in fluorescence intensities both qualitatively (</a:t>
            </a:r>
            <a:r>
              <a:rPr lang="en-CA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and quantitatively (shift of peaks in the graph to the left along the x-axis with EGPF-specific vs control shRNA; </a:t>
            </a:r>
            <a:r>
              <a:rPr lang="en-CA" sz="12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CA" sz="1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  <a:endParaRPr lang="en-CA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9916" y="1828799"/>
            <a:ext cx="4220458" cy="2223931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648607" y="128226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87007" y="1282262"/>
            <a:ext cx="4090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B.</a:t>
            </a:r>
            <a:endParaRPr lang="en-C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887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139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Symbol</vt:lpstr>
      <vt:lpstr>Times New Roman</vt:lpstr>
      <vt:lpstr>Office Theme</vt:lpstr>
      <vt:lpstr>PowerPoint Presentation</vt:lpstr>
    </vt:vector>
  </TitlesOfParts>
  <Company>University of Ottawa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Alp Oran</dc:creator>
  <cp:lastModifiedBy>Beck, Christopher</cp:lastModifiedBy>
  <cp:revision>3</cp:revision>
  <dcterms:created xsi:type="dcterms:W3CDTF">2017-06-08T08:17:54Z</dcterms:created>
  <dcterms:modified xsi:type="dcterms:W3CDTF">2017-06-08T19:27:05Z</dcterms:modified>
</cp:coreProperties>
</file>