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355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979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755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705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626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890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524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805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622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234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265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AB518-3F4D-4C43-BAC3-9F13CDE3C1C2}" type="datetimeFigureOut">
              <a:rPr lang="en-CA" smtClean="0"/>
              <a:t>2017-06-08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4563C-BD13-46A1-9CB5-21CE80A4E2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753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971" y="1355788"/>
            <a:ext cx="1914310" cy="32372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60456" y="4641631"/>
            <a:ext cx="6921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C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Fluorescence microscopy of transfected HeLa cells using control or EGFP-specific shRNA co-expressed in pEGFP-C3 vector 52 hours post transfection. Scale bar is 200 </a:t>
            </a:r>
            <a:r>
              <a:rPr lang="en-CA" sz="12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C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 </a:t>
            </a:r>
            <a:r>
              <a:rPr lang="en-CA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 </a:t>
            </a:r>
            <a:r>
              <a:rPr lang="en-C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CA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C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but now a flow cytometric analysis of EGFP fluorescence (FL1 on x-axis) at 40 hours post transfection.  The control on the left is non-transfected cells while the middle (control shRNA) and right (EGFP-specific shRNA) graphs are transfected with the constructs from </a:t>
            </a:r>
            <a:r>
              <a:rPr lang="en-CA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C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The y-axis describes the number of cells (count) at a given fluorescence intensity on the x-axis.  Note the reduction in fluorescence intensities both qualitatively (</a:t>
            </a:r>
            <a:r>
              <a:rPr lang="en-CA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C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and quantitatively (shift of peaks in the graph to the left along the x-axis with EGPF-specific vs control shRNA; </a:t>
            </a:r>
            <a:r>
              <a:rPr lang="en-CA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CA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  <a:endParaRPr lang="en-C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9916" y="1828799"/>
            <a:ext cx="4220458" cy="22239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48607" y="1282262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87007" y="1282262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75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>University of Ottawa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Alp Oran</dc:creator>
  <cp:lastModifiedBy>Beck, Christopher</cp:lastModifiedBy>
  <cp:revision>3</cp:revision>
  <dcterms:created xsi:type="dcterms:W3CDTF">2017-06-08T08:17:54Z</dcterms:created>
  <dcterms:modified xsi:type="dcterms:W3CDTF">2017-06-08T19:27:05Z</dcterms:modified>
</cp:coreProperties>
</file>