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8" d="100"/>
          <a:sy n="168" d="100"/>
        </p:scale>
        <p:origin x="66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a4323047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a4323047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a4323047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a4323047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a432304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a432304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a4323047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0a4323047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a4323047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a4323047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a4323047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0a4323047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a4323047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a4323047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a4323047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0a4323047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a4323047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a4323047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a4323047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a4323047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Biome Name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 names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 dirty="0"/>
              <a:t>Note: This template is a basic outline for the assignment. Remove the images and text that are provided and replace with your own creative ideas and images.</a:t>
            </a:r>
            <a:endParaRPr sz="21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 Card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of the organism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Eaten by: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 Card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Identification as either an abiotic or biotic factor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Representative image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factor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impact of the factor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 rotWithShape="1">
          <a:blip r:embed="rId3">
            <a:alphaModFix/>
          </a:blip>
          <a:srcRect l="2243" t="4825" r="73076"/>
          <a:stretch/>
        </p:blipFill>
        <p:spPr>
          <a:xfrm>
            <a:off x="7157425" y="204725"/>
            <a:ext cx="1828800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62E2-A539-D472-8D0A-EAC9A0A8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5D772-8F97-BCFA-7501-CD4447DB4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1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Biome Card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image representative of the biome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Brief description of the biome (1-2 sentences).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Optional: Healthy Ecology Bonus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825" y="266700"/>
            <a:ext cx="169545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Producer Card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of the organism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Eaten by: 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l="13939" r="14426"/>
          <a:stretch/>
        </p:blipFill>
        <p:spPr>
          <a:xfrm>
            <a:off x="7194800" y="227175"/>
            <a:ext cx="17145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Producer Card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of the organism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Eaten by: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l="13939" r="14426"/>
          <a:stretch/>
        </p:blipFill>
        <p:spPr>
          <a:xfrm>
            <a:off x="7194800" y="227175"/>
            <a:ext cx="17145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C1 Card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of the organism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Eaten by: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C1 Card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of the organism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Eaten by: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C2-C3 Card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of the organism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Eaten by: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C2-C3 Card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of the organism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Eaten by: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C4 Card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of the organism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Eaten by: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On-screen Show (16:9)</PresentationFormat>
  <Paragraphs>45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Biome Name</vt:lpstr>
      <vt:lpstr>Biome Card</vt:lpstr>
      <vt:lpstr>Producer Card</vt:lpstr>
      <vt:lpstr>Producer Card</vt:lpstr>
      <vt:lpstr>C1 Card</vt:lpstr>
      <vt:lpstr>C1 Card</vt:lpstr>
      <vt:lpstr>C2-C3 Card</vt:lpstr>
      <vt:lpstr>C2-C3 Card</vt:lpstr>
      <vt:lpstr>C4 Card</vt:lpstr>
      <vt:lpstr>SD Card</vt:lpstr>
      <vt:lpstr>Factor Card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Sanjiva Gunasekara</cp:lastModifiedBy>
  <cp:revision>2</cp:revision>
  <dcterms:modified xsi:type="dcterms:W3CDTF">2025-11-18T04:50:16Z</dcterms:modified>
</cp:coreProperties>
</file>